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y="5143500" cx="9144000"/>
  <p:notesSz cx="6858000" cy="9144000"/>
  <p:embeddedFontLst>
    <p:embeddedFont>
      <p:font typeface="Anaheim"/>
      <p:regular r:id="rId18"/>
    </p:embeddedFont>
    <p:embeddedFont>
      <p:font typeface="Barlow Condensed ExtraBold"/>
      <p:bold r:id="rId19"/>
      <p:boldItalic r:id="rId20"/>
    </p:embeddedFont>
    <p:embeddedFont>
      <p:font typeface="Overpass Mono"/>
      <p:regular r:id="rId21"/>
      <p:bold r:id="rId22"/>
    </p:embeddedFont>
    <p:embeddedFont>
      <p:font typeface="Oswald"/>
      <p:regular r:id="rId23"/>
      <p:bold r:id="rId24"/>
    </p:embeddedFont>
    <p:embeddedFont>
      <p:font typeface="Barlow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BarlowCondensedExtraBold-boldItalic.fntdata"/><Relationship Id="rId22" Type="http://schemas.openxmlformats.org/officeDocument/2006/relationships/font" Target="fonts/OverpassMono-bold.fntdata"/><Relationship Id="rId21" Type="http://schemas.openxmlformats.org/officeDocument/2006/relationships/font" Target="fonts/OverpassMono-regular.fntdata"/><Relationship Id="rId24" Type="http://schemas.openxmlformats.org/officeDocument/2006/relationships/font" Target="fonts/Oswald-bold.fntdata"/><Relationship Id="rId23" Type="http://schemas.openxmlformats.org/officeDocument/2006/relationships/font" Target="fonts/Oswald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Barlow-bold.fntdata"/><Relationship Id="rId25" Type="http://schemas.openxmlformats.org/officeDocument/2006/relationships/font" Target="fonts/Barlow-regular.fntdata"/><Relationship Id="rId28" Type="http://schemas.openxmlformats.org/officeDocument/2006/relationships/font" Target="fonts/Barlow-boldItalic.fntdata"/><Relationship Id="rId27" Type="http://schemas.openxmlformats.org/officeDocument/2006/relationships/font" Target="fonts/Barlow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font" Target="fonts/BarlowCondensedExtraBold-bold.fntdata"/><Relationship Id="rId18" Type="http://schemas.openxmlformats.org/officeDocument/2006/relationships/font" Target="fonts/Anaheim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ed56517928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ed56517928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ed56517928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ed56517928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f6af31dfc7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f6af31dfc7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d4cbd36da_4_313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d4cbd36da_4_31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8b872573b1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8b872573b1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f6af31dfc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f6af31dfc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8b3994a781_0_255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8b3994a781_0_255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8b9fd0675c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8b9fd0675c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ed56517928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ed56517928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ed56517928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ed56517928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ed56517928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ed56517928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ed56517928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ed56517928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7362284" y="1723643"/>
            <a:ext cx="1781706" cy="3419867"/>
            <a:chOff x="7397009" y="1731193"/>
            <a:chExt cx="1781706" cy="3419867"/>
          </a:xfrm>
        </p:grpSpPr>
        <p:sp>
          <p:nvSpPr>
            <p:cNvPr id="10" name="Google Shape;10;p2"/>
            <p:cNvSpPr/>
            <p:nvPr/>
          </p:nvSpPr>
          <p:spPr>
            <a:xfrm>
              <a:off x="7858529" y="1731193"/>
              <a:ext cx="1320185" cy="132176"/>
            </a:xfrm>
            <a:custGeom>
              <a:rect b="b" l="l" r="r" t="t"/>
              <a:pathLst>
                <a:path extrusionOk="0" h="1930" w="19277">
                  <a:moveTo>
                    <a:pt x="1" y="1"/>
                  </a:moveTo>
                  <a:lnTo>
                    <a:pt x="1" y="1930"/>
                  </a:lnTo>
                  <a:lnTo>
                    <a:pt x="19277" y="1930"/>
                  </a:lnTo>
                  <a:lnTo>
                    <a:pt x="19277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7784360" y="1950550"/>
              <a:ext cx="865993" cy="132176"/>
            </a:xfrm>
            <a:custGeom>
              <a:rect b="b" l="l" r="r" t="t"/>
              <a:pathLst>
                <a:path extrusionOk="0" h="1930" w="12645">
                  <a:moveTo>
                    <a:pt x="0" y="1"/>
                  </a:moveTo>
                  <a:lnTo>
                    <a:pt x="0" y="1929"/>
                  </a:lnTo>
                  <a:lnTo>
                    <a:pt x="12645" y="1929"/>
                  </a:lnTo>
                  <a:lnTo>
                    <a:pt x="12645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855808" y="1950550"/>
              <a:ext cx="322907" cy="132176"/>
            </a:xfrm>
            <a:custGeom>
              <a:rect b="b" l="l" r="r" t="t"/>
              <a:pathLst>
                <a:path extrusionOk="0" h="1930" w="4715">
                  <a:moveTo>
                    <a:pt x="0" y="1"/>
                  </a:moveTo>
                  <a:lnTo>
                    <a:pt x="0" y="1929"/>
                  </a:lnTo>
                  <a:lnTo>
                    <a:pt x="4715" y="1929"/>
                  </a:lnTo>
                  <a:lnTo>
                    <a:pt x="4715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445651" y="2169086"/>
              <a:ext cx="733063" cy="132998"/>
            </a:xfrm>
            <a:custGeom>
              <a:rect b="b" l="l" r="r" t="t"/>
              <a:pathLst>
                <a:path extrusionOk="0" h="1942" w="10704">
                  <a:moveTo>
                    <a:pt x="0" y="0"/>
                  </a:moveTo>
                  <a:lnTo>
                    <a:pt x="0" y="1941"/>
                  </a:lnTo>
                  <a:lnTo>
                    <a:pt x="10704" y="1941"/>
                  </a:lnTo>
                  <a:lnTo>
                    <a:pt x="10704" y="0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8738356" y="2388443"/>
              <a:ext cx="440359" cy="132929"/>
            </a:xfrm>
            <a:custGeom>
              <a:rect b="b" l="l" r="r" t="t"/>
              <a:pathLst>
                <a:path extrusionOk="0" h="1941" w="6430">
                  <a:moveTo>
                    <a:pt x="1" y="0"/>
                  </a:moveTo>
                  <a:lnTo>
                    <a:pt x="1" y="1941"/>
                  </a:lnTo>
                  <a:lnTo>
                    <a:pt x="6430" y="1941"/>
                  </a:lnTo>
                  <a:lnTo>
                    <a:pt x="6430" y="0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990637" y="2388443"/>
              <a:ext cx="597737" cy="132929"/>
            </a:xfrm>
            <a:custGeom>
              <a:rect b="b" l="l" r="r" t="t"/>
              <a:pathLst>
                <a:path extrusionOk="0" h="1941" w="8728">
                  <a:moveTo>
                    <a:pt x="1" y="0"/>
                  </a:moveTo>
                  <a:lnTo>
                    <a:pt x="1" y="1941"/>
                  </a:lnTo>
                  <a:lnTo>
                    <a:pt x="8728" y="1941"/>
                  </a:lnTo>
                  <a:lnTo>
                    <a:pt x="8728" y="0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683208" y="2607801"/>
              <a:ext cx="1495507" cy="132108"/>
            </a:xfrm>
            <a:custGeom>
              <a:rect b="b" l="l" r="r" t="t"/>
              <a:pathLst>
                <a:path extrusionOk="0" h="1929" w="21837">
                  <a:moveTo>
                    <a:pt x="1" y="0"/>
                  </a:moveTo>
                  <a:lnTo>
                    <a:pt x="1" y="1929"/>
                  </a:lnTo>
                  <a:lnTo>
                    <a:pt x="21837" y="1929"/>
                  </a:lnTo>
                  <a:lnTo>
                    <a:pt x="21837" y="0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298888" y="2827090"/>
              <a:ext cx="879827" cy="132176"/>
            </a:xfrm>
            <a:custGeom>
              <a:rect b="b" l="l" r="r" t="t"/>
              <a:pathLst>
                <a:path extrusionOk="0" h="1930" w="12847">
                  <a:moveTo>
                    <a:pt x="0" y="1"/>
                  </a:moveTo>
                  <a:lnTo>
                    <a:pt x="0" y="1930"/>
                  </a:lnTo>
                  <a:lnTo>
                    <a:pt x="12847" y="1930"/>
                  </a:lnTo>
                  <a:lnTo>
                    <a:pt x="12847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855808" y="3046447"/>
              <a:ext cx="322907" cy="132176"/>
            </a:xfrm>
            <a:custGeom>
              <a:rect b="b" l="l" r="r" t="t"/>
              <a:pathLst>
                <a:path extrusionOk="0" h="1930" w="4715">
                  <a:moveTo>
                    <a:pt x="0" y="1"/>
                  </a:moveTo>
                  <a:lnTo>
                    <a:pt x="0" y="1929"/>
                  </a:lnTo>
                  <a:lnTo>
                    <a:pt x="4715" y="1929"/>
                  </a:lnTo>
                  <a:lnTo>
                    <a:pt x="4715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784360" y="2169086"/>
              <a:ext cx="499050" cy="132998"/>
            </a:xfrm>
            <a:custGeom>
              <a:rect b="b" l="l" r="r" t="t"/>
              <a:pathLst>
                <a:path extrusionOk="0" h="1942" w="7287">
                  <a:moveTo>
                    <a:pt x="0" y="0"/>
                  </a:moveTo>
                  <a:lnTo>
                    <a:pt x="0" y="1941"/>
                  </a:lnTo>
                  <a:lnTo>
                    <a:pt x="7287" y="1941"/>
                  </a:lnTo>
                  <a:lnTo>
                    <a:pt x="7287" y="0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020017" y="4142344"/>
              <a:ext cx="322975" cy="132176"/>
            </a:xfrm>
            <a:custGeom>
              <a:rect b="b" l="l" r="r" t="t"/>
              <a:pathLst>
                <a:path extrusionOk="0" h="1930" w="4716">
                  <a:moveTo>
                    <a:pt x="0" y="1"/>
                  </a:moveTo>
                  <a:lnTo>
                    <a:pt x="0" y="1929"/>
                  </a:lnTo>
                  <a:lnTo>
                    <a:pt x="4715" y="1929"/>
                  </a:lnTo>
                  <a:lnTo>
                    <a:pt x="4715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521789" y="4142344"/>
              <a:ext cx="322153" cy="132176"/>
            </a:xfrm>
            <a:custGeom>
              <a:rect b="b" l="l" r="r" t="t"/>
              <a:pathLst>
                <a:path extrusionOk="0" h="1930" w="4704">
                  <a:moveTo>
                    <a:pt x="0" y="1"/>
                  </a:moveTo>
                  <a:lnTo>
                    <a:pt x="0" y="1929"/>
                  </a:lnTo>
                  <a:lnTo>
                    <a:pt x="4703" y="1929"/>
                  </a:lnTo>
                  <a:lnTo>
                    <a:pt x="4703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152056" y="3264983"/>
              <a:ext cx="1026659" cy="132998"/>
            </a:xfrm>
            <a:custGeom>
              <a:rect b="b" l="l" r="r" t="t"/>
              <a:pathLst>
                <a:path extrusionOk="0" h="1942" w="14991">
                  <a:moveTo>
                    <a:pt x="1" y="0"/>
                  </a:moveTo>
                  <a:lnTo>
                    <a:pt x="1" y="1941"/>
                  </a:lnTo>
                  <a:lnTo>
                    <a:pt x="14991" y="1941"/>
                  </a:lnTo>
                  <a:lnTo>
                    <a:pt x="14991" y="0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784360" y="3484340"/>
              <a:ext cx="807301" cy="132929"/>
            </a:xfrm>
            <a:custGeom>
              <a:rect b="b" l="l" r="r" t="t"/>
              <a:pathLst>
                <a:path extrusionOk="0" h="1941" w="11788">
                  <a:moveTo>
                    <a:pt x="0" y="0"/>
                  </a:moveTo>
                  <a:lnTo>
                    <a:pt x="0" y="1941"/>
                  </a:lnTo>
                  <a:lnTo>
                    <a:pt x="11787" y="1941"/>
                  </a:lnTo>
                  <a:lnTo>
                    <a:pt x="11787" y="0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738356" y="3484340"/>
              <a:ext cx="440359" cy="132929"/>
            </a:xfrm>
            <a:custGeom>
              <a:rect b="b" l="l" r="r" t="t"/>
              <a:pathLst>
                <a:path extrusionOk="0" h="1941" w="6430">
                  <a:moveTo>
                    <a:pt x="1" y="0"/>
                  </a:moveTo>
                  <a:lnTo>
                    <a:pt x="1" y="1941"/>
                  </a:lnTo>
                  <a:lnTo>
                    <a:pt x="6430" y="1941"/>
                  </a:lnTo>
                  <a:lnTo>
                    <a:pt x="6430" y="0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931945" y="3046447"/>
              <a:ext cx="733063" cy="132176"/>
            </a:xfrm>
            <a:custGeom>
              <a:rect b="b" l="l" r="r" t="t"/>
              <a:pathLst>
                <a:path extrusionOk="0" h="1930" w="10704">
                  <a:moveTo>
                    <a:pt x="0" y="1"/>
                  </a:moveTo>
                  <a:lnTo>
                    <a:pt x="0" y="1929"/>
                  </a:lnTo>
                  <a:lnTo>
                    <a:pt x="10704" y="1929"/>
                  </a:lnTo>
                  <a:lnTo>
                    <a:pt x="10704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445651" y="3703698"/>
              <a:ext cx="733063" cy="132108"/>
            </a:xfrm>
            <a:custGeom>
              <a:rect b="b" l="l" r="r" t="t"/>
              <a:pathLst>
                <a:path extrusionOk="0" h="1929" w="10704">
                  <a:moveTo>
                    <a:pt x="0" y="0"/>
                  </a:moveTo>
                  <a:lnTo>
                    <a:pt x="0" y="1929"/>
                  </a:lnTo>
                  <a:lnTo>
                    <a:pt x="10704" y="1929"/>
                  </a:lnTo>
                  <a:lnTo>
                    <a:pt x="10704" y="0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855808" y="3922987"/>
              <a:ext cx="322907" cy="132176"/>
            </a:xfrm>
            <a:custGeom>
              <a:rect b="b" l="l" r="r" t="t"/>
              <a:pathLst>
                <a:path extrusionOk="0" h="1930" w="4715">
                  <a:moveTo>
                    <a:pt x="0" y="1"/>
                  </a:moveTo>
                  <a:lnTo>
                    <a:pt x="0" y="1930"/>
                  </a:lnTo>
                  <a:lnTo>
                    <a:pt x="4715" y="1930"/>
                  </a:lnTo>
                  <a:lnTo>
                    <a:pt x="4715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990637" y="3703698"/>
              <a:ext cx="322975" cy="132108"/>
            </a:xfrm>
            <a:custGeom>
              <a:rect b="b" l="l" r="r" t="t"/>
              <a:pathLst>
                <a:path extrusionOk="0" h="1929" w="4716">
                  <a:moveTo>
                    <a:pt x="1" y="0"/>
                  </a:moveTo>
                  <a:lnTo>
                    <a:pt x="1" y="1929"/>
                  </a:lnTo>
                  <a:lnTo>
                    <a:pt x="4715" y="1929"/>
                  </a:lnTo>
                  <a:lnTo>
                    <a:pt x="4715" y="0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445651" y="4142344"/>
              <a:ext cx="733063" cy="132176"/>
            </a:xfrm>
            <a:custGeom>
              <a:rect b="b" l="l" r="r" t="t"/>
              <a:pathLst>
                <a:path extrusionOk="0" h="1930" w="10704">
                  <a:moveTo>
                    <a:pt x="0" y="1"/>
                  </a:moveTo>
                  <a:lnTo>
                    <a:pt x="0" y="1929"/>
                  </a:lnTo>
                  <a:lnTo>
                    <a:pt x="10704" y="1929"/>
                  </a:lnTo>
                  <a:lnTo>
                    <a:pt x="10704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858529" y="3922987"/>
              <a:ext cx="862774" cy="132176"/>
            </a:xfrm>
            <a:custGeom>
              <a:rect b="b" l="l" r="r" t="t"/>
              <a:pathLst>
                <a:path extrusionOk="0" h="1930" w="12598">
                  <a:moveTo>
                    <a:pt x="1" y="1"/>
                  </a:moveTo>
                  <a:lnTo>
                    <a:pt x="1" y="1930"/>
                  </a:lnTo>
                  <a:lnTo>
                    <a:pt x="12598" y="1930"/>
                  </a:lnTo>
                  <a:lnTo>
                    <a:pt x="1259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683208" y="4361702"/>
              <a:ext cx="1495507" cy="132176"/>
            </a:xfrm>
            <a:custGeom>
              <a:rect b="b" l="l" r="r" t="t"/>
              <a:pathLst>
                <a:path extrusionOk="0" h="1930" w="21837">
                  <a:moveTo>
                    <a:pt x="1" y="0"/>
                  </a:moveTo>
                  <a:lnTo>
                    <a:pt x="1" y="1929"/>
                  </a:lnTo>
                  <a:lnTo>
                    <a:pt x="21837" y="1929"/>
                  </a:lnTo>
                  <a:lnTo>
                    <a:pt x="21837" y="0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767736" y="4580237"/>
              <a:ext cx="410978" cy="132929"/>
            </a:xfrm>
            <a:custGeom>
              <a:rect b="b" l="l" r="r" t="t"/>
              <a:pathLst>
                <a:path extrusionOk="0" h="1941" w="6001">
                  <a:moveTo>
                    <a:pt x="0" y="0"/>
                  </a:moveTo>
                  <a:lnTo>
                    <a:pt x="0" y="1941"/>
                  </a:lnTo>
                  <a:lnTo>
                    <a:pt x="6001" y="1941"/>
                  </a:lnTo>
                  <a:lnTo>
                    <a:pt x="6001" y="0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814494" y="4580237"/>
              <a:ext cx="773880" cy="132929"/>
            </a:xfrm>
            <a:custGeom>
              <a:rect b="b" l="l" r="r" t="t"/>
              <a:pathLst>
                <a:path extrusionOk="0" h="1941" w="11300">
                  <a:moveTo>
                    <a:pt x="1" y="0"/>
                  </a:moveTo>
                  <a:lnTo>
                    <a:pt x="1" y="1941"/>
                  </a:lnTo>
                  <a:lnTo>
                    <a:pt x="11300" y="1941"/>
                  </a:lnTo>
                  <a:lnTo>
                    <a:pt x="11300" y="0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397009" y="4799526"/>
              <a:ext cx="833394" cy="132998"/>
            </a:xfrm>
            <a:custGeom>
              <a:rect b="b" l="l" r="r" t="t"/>
              <a:pathLst>
                <a:path extrusionOk="0" h="1942" w="12169">
                  <a:moveTo>
                    <a:pt x="1" y="1"/>
                  </a:moveTo>
                  <a:lnTo>
                    <a:pt x="1" y="1942"/>
                  </a:lnTo>
                  <a:lnTo>
                    <a:pt x="12169" y="1942"/>
                  </a:lnTo>
                  <a:lnTo>
                    <a:pt x="12169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382851" y="4799526"/>
              <a:ext cx="795864" cy="132998"/>
            </a:xfrm>
            <a:custGeom>
              <a:rect b="b" l="l" r="r" t="t"/>
              <a:pathLst>
                <a:path extrusionOk="0" h="1942" w="11621">
                  <a:moveTo>
                    <a:pt x="0" y="1"/>
                  </a:moveTo>
                  <a:lnTo>
                    <a:pt x="0" y="1942"/>
                  </a:lnTo>
                  <a:lnTo>
                    <a:pt x="11621" y="1942"/>
                  </a:lnTo>
                  <a:lnTo>
                    <a:pt x="11621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064053" y="5018884"/>
              <a:ext cx="1114662" cy="132176"/>
            </a:xfrm>
            <a:custGeom>
              <a:rect b="b" l="l" r="r" t="t"/>
              <a:pathLst>
                <a:path extrusionOk="0" h="1930" w="16276">
                  <a:moveTo>
                    <a:pt x="0" y="1"/>
                  </a:moveTo>
                  <a:lnTo>
                    <a:pt x="0" y="1930"/>
                  </a:lnTo>
                  <a:lnTo>
                    <a:pt x="16276" y="1930"/>
                  </a:lnTo>
                  <a:lnTo>
                    <a:pt x="16276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" name="Google Shape;37;p2"/>
          <p:cNvSpPr/>
          <p:nvPr/>
        </p:nvSpPr>
        <p:spPr>
          <a:xfrm>
            <a:off x="1962382" y="0"/>
            <a:ext cx="2721868" cy="387420"/>
          </a:xfrm>
          <a:custGeom>
            <a:rect b="b" l="l" r="r" t="t"/>
            <a:pathLst>
              <a:path extrusionOk="0" h="5657" w="39744">
                <a:moveTo>
                  <a:pt x="1" y="1"/>
                </a:moveTo>
                <a:lnTo>
                  <a:pt x="1" y="5656"/>
                </a:lnTo>
                <a:lnTo>
                  <a:pt x="39744" y="5656"/>
                </a:lnTo>
                <a:lnTo>
                  <a:pt x="3974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873813" y="0"/>
            <a:ext cx="664647" cy="387420"/>
          </a:xfrm>
          <a:custGeom>
            <a:rect b="b" l="l" r="r" t="t"/>
            <a:pathLst>
              <a:path extrusionOk="0" h="5657" w="9705">
                <a:moveTo>
                  <a:pt x="1" y="1"/>
                </a:moveTo>
                <a:lnTo>
                  <a:pt x="1" y="5656"/>
                </a:lnTo>
                <a:lnTo>
                  <a:pt x="9704" y="5656"/>
                </a:lnTo>
                <a:lnTo>
                  <a:pt x="970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1049134" y="938616"/>
            <a:ext cx="212098" cy="385776"/>
          </a:xfrm>
          <a:custGeom>
            <a:rect b="b" l="l" r="r" t="t"/>
            <a:pathLst>
              <a:path extrusionOk="0" h="5633" w="3097">
                <a:moveTo>
                  <a:pt x="2239" y="1"/>
                </a:moveTo>
                <a:lnTo>
                  <a:pt x="1" y="5275"/>
                </a:lnTo>
                <a:lnTo>
                  <a:pt x="846" y="5633"/>
                </a:lnTo>
                <a:lnTo>
                  <a:pt x="3096" y="370"/>
                </a:lnTo>
                <a:lnTo>
                  <a:pt x="223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873813" y="1008745"/>
            <a:ext cx="167240" cy="245519"/>
          </a:xfrm>
          <a:custGeom>
            <a:rect b="b" l="l" r="r" t="t"/>
            <a:pathLst>
              <a:path extrusionOk="0" h="3585" w="2442">
                <a:moveTo>
                  <a:pt x="1787" y="1"/>
                </a:moveTo>
                <a:lnTo>
                  <a:pt x="1" y="1787"/>
                </a:lnTo>
                <a:lnTo>
                  <a:pt x="1787" y="3585"/>
                </a:lnTo>
                <a:lnTo>
                  <a:pt x="2442" y="2930"/>
                </a:lnTo>
                <a:lnTo>
                  <a:pt x="1299" y="1787"/>
                </a:lnTo>
                <a:lnTo>
                  <a:pt x="2442" y="656"/>
                </a:lnTo>
                <a:lnTo>
                  <a:pt x="178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1268492" y="1008745"/>
            <a:ext cx="168062" cy="245519"/>
          </a:xfrm>
          <a:custGeom>
            <a:rect b="b" l="l" r="r" t="t"/>
            <a:pathLst>
              <a:path extrusionOk="0" h="3585" w="2454">
                <a:moveTo>
                  <a:pt x="655" y="1"/>
                </a:moveTo>
                <a:lnTo>
                  <a:pt x="0" y="656"/>
                </a:lnTo>
                <a:lnTo>
                  <a:pt x="1143" y="1787"/>
                </a:lnTo>
                <a:lnTo>
                  <a:pt x="0" y="2930"/>
                </a:lnTo>
                <a:lnTo>
                  <a:pt x="655" y="3585"/>
                </a:lnTo>
                <a:lnTo>
                  <a:pt x="2453" y="1787"/>
                </a:lnTo>
                <a:lnTo>
                  <a:pt x="65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3516020" y="4983597"/>
            <a:ext cx="1054395" cy="159912"/>
          </a:xfrm>
          <a:custGeom>
            <a:rect b="b" l="l" r="r" t="t"/>
            <a:pathLst>
              <a:path extrusionOk="0" h="2335" w="15396">
                <a:moveTo>
                  <a:pt x="1" y="1"/>
                </a:moveTo>
                <a:lnTo>
                  <a:pt x="1" y="2335"/>
                </a:lnTo>
                <a:lnTo>
                  <a:pt x="15395" y="2335"/>
                </a:lnTo>
                <a:lnTo>
                  <a:pt x="1539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1160341" y="4983597"/>
            <a:ext cx="2152689" cy="159912"/>
          </a:xfrm>
          <a:custGeom>
            <a:rect b="b" l="l" r="r" t="t"/>
            <a:pathLst>
              <a:path extrusionOk="0" h="2335" w="31433">
                <a:moveTo>
                  <a:pt x="0" y="1"/>
                </a:moveTo>
                <a:lnTo>
                  <a:pt x="0" y="2335"/>
                </a:lnTo>
                <a:lnTo>
                  <a:pt x="31433" y="2335"/>
                </a:lnTo>
                <a:lnTo>
                  <a:pt x="3143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1805333" y="4452017"/>
            <a:ext cx="3750923" cy="160666"/>
          </a:xfrm>
          <a:custGeom>
            <a:rect b="b" l="l" r="r" t="t"/>
            <a:pathLst>
              <a:path extrusionOk="0" h="2346" w="54770">
                <a:moveTo>
                  <a:pt x="0" y="0"/>
                </a:moveTo>
                <a:lnTo>
                  <a:pt x="0" y="2346"/>
                </a:lnTo>
                <a:lnTo>
                  <a:pt x="54769" y="2346"/>
                </a:lnTo>
                <a:lnTo>
                  <a:pt x="5476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0" y="4452017"/>
            <a:ext cx="1490645" cy="160666"/>
          </a:xfrm>
          <a:custGeom>
            <a:rect b="b" l="l" r="r" t="t"/>
            <a:pathLst>
              <a:path extrusionOk="0" h="2346" w="21766">
                <a:moveTo>
                  <a:pt x="1" y="0"/>
                </a:moveTo>
                <a:lnTo>
                  <a:pt x="1" y="2346"/>
                </a:lnTo>
                <a:lnTo>
                  <a:pt x="21765" y="2346"/>
                </a:lnTo>
                <a:lnTo>
                  <a:pt x="2176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596093" y="4717807"/>
            <a:ext cx="3218453" cy="160734"/>
          </a:xfrm>
          <a:custGeom>
            <a:rect b="b" l="l" r="r" t="t"/>
            <a:pathLst>
              <a:path extrusionOk="0" h="2347" w="46995">
                <a:moveTo>
                  <a:pt x="0" y="1"/>
                </a:moveTo>
                <a:lnTo>
                  <a:pt x="0" y="2346"/>
                </a:lnTo>
                <a:lnTo>
                  <a:pt x="46994" y="2346"/>
                </a:lnTo>
                <a:lnTo>
                  <a:pt x="4699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0" y="4717807"/>
            <a:ext cx="364546" cy="160734"/>
          </a:xfrm>
          <a:custGeom>
            <a:rect b="b" l="l" r="r" t="t"/>
            <a:pathLst>
              <a:path extrusionOk="0" h="2347" w="5323">
                <a:moveTo>
                  <a:pt x="1" y="1"/>
                </a:moveTo>
                <a:lnTo>
                  <a:pt x="1" y="2346"/>
                </a:lnTo>
                <a:lnTo>
                  <a:pt x="5323" y="2346"/>
                </a:lnTo>
                <a:lnTo>
                  <a:pt x="532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0" y="4983597"/>
            <a:ext cx="828532" cy="159912"/>
          </a:xfrm>
          <a:custGeom>
            <a:rect b="b" l="l" r="r" t="t"/>
            <a:pathLst>
              <a:path extrusionOk="0" h="2335" w="12098">
                <a:moveTo>
                  <a:pt x="1" y="1"/>
                </a:moveTo>
                <a:lnTo>
                  <a:pt x="1" y="2335"/>
                </a:lnTo>
                <a:lnTo>
                  <a:pt x="12098" y="2335"/>
                </a:lnTo>
                <a:lnTo>
                  <a:pt x="1209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2"/>
          <p:cNvSpPr txBox="1"/>
          <p:nvPr>
            <p:ph type="ctrTitle"/>
          </p:nvPr>
        </p:nvSpPr>
        <p:spPr>
          <a:xfrm>
            <a:off x="718575" y="1369045"/>
            <a:ext cx="8520600" cy="19104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9pPr>
          </a:lstStyle>
          <a:p/>
        </p:txBody>
      </p:sp>
      <p:sp>
        <p:nvSpPr>
          <p:cNvPr id="50" name="Google Shape;50;p2"/>
          <p:cNvSpPr txBox="1"/>
          <p:nvPr>
            <p:ph idx="1" type="subTitle"/>
          </p:nvPr>
        </p:nvSpPr>
        <p:spPr>
          <a:xfrm>
            <a:off x="769050" y="339610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ota al pie">
  <p:cSld name="CAPTION_ONLY_1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1"/>
          <p:cNvSpPr/>
          <p:nvPr/>
        </p:nvSpPr>
        <p:spPr>
          <a:xfrm>
            <a:off x="7928639" y="1"/>
            <a:ext cx="1215355" cy="402011"/>
          </a:xfrm>
          <a:custGeom>
            <a:rect b="b" l="l" r="r" t="t"/>
            <a:pathLst>
              <a:path extrusionOk="0" h="5002" w="15122">
                <a:moveTo>
                  <a:pt x="0" y="1"/>
                </a:moveTo>
                <a:lnTo>
                  <a:pt x="0" y="5001"/>
                </a:lnTo>
                <a:lnTo>
                  <a:pt x="15121" y="5001"/>
                </a:lnTo>
                <a:lnTo>
                  <a:pt x="1512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1"/>
          <p:cNvSpPr/>
          <p:nvPr/>
        </p:nvSpPr>
        <p:spPr>
          <a:xfrm>
            <a:off x="3511525" y="783700"/>
            <a:ext cx="5632410" cy="2353867"/>
          </a:xfrm>
          <a:custGeom>
            <a:rect b="b" l="l" r="r" t="t"/>
            <a:pathLst>
              <a:path extrusionOk="0" h="27529" w="70081">
                <a:moveTo>
                  <a:pt x="0" y="1"/>
                </a:moveTo>
                <a:lnTo>
                  <a:pt x="0" y="27528"/>
                </a:lnTo>
                <a:lnTo>
                  <a:pt x="70080" y="27528"/>
                </a:lnTo>
                <a:lnTo>
                  <a:pt x="7008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1"/>
          <p:cNvSpPr txBox="1"/>
          <p:nvPr>
            <p:ph type="title"/>
          </p:nvPr>
        </p:nvSpPr>
        <p:spPr>
          <a:xfrm>
            <a:off x="3762375" y="1012300"/>
            <a:ext cx="4915200" cy="19401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43" name="Google Shape;143;p11"/>
          <p:cNvSpPr/>
          <p:nvPr/>
        </p:nvSpPr>
        <p:spPr>
          <a:xfrm>
            <a:off x="5865073" y="3429550"/>
            <a:ext cx="1215342" cy="259665"/>
          </a:xfrm>
          <a:custGeom>
            <a:rect b="b" l="l" r="r" t="t"/>
            <a:pathLst>
              <a:path extrusionOk="0" h="8298" w="30813">
                <a:moveTo>
                  <a:pt x="0" y="1"/>
                </a:moveTo>
                <a:lnTo>
                  <a:pt x="0" y="8297"/>
                </a:lnTo>
                <a:lnTo>
                  <a:pt x="30813" y="8297"/>
                </a:lnTo>
                <a:lnTo>
                  <a:pt x="3081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1"/>
          <p:cNvSpPr/>
          <p:nvPr/>
        </p:nvSpPr>
        <p:spPr>
          <a:xfrm>
            <a:off x="8018936" y="3429550"/>
            <a:ext cx="1124989" cy="259686"/>
          </a:xfrm>
          <a:custGeom>
            <a:rect b="b" l="l" r="r" t="t"/>
            <a:pathLst>
              <a:path extrusionOk="0" h="8298" w="35945">
                <a:moveTo>
                  <a:pt x="1" y="1"/>
                </a:moveTo>
                <a:lnTo>
                  <a:pt x="1" y="8297"/>
                </a:lnTo>
                <a:lnTo>
                  <a:pt x="35945" y="8297"/>
                </a:lnTo>
                <a:lnTo>
                  <a:pt x="3594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1"/>
          <p:cNvSpPr/>
          <p:nvPr/>
        </p:nvSpPr>
        <p:spPr>
          <a:xfrm>
            <a:off x="7083824" y="3429550"/>
            <a:ext cx="259727" cy="259665"/>
          </a:xfrm>
          <a:custGeom>
            <a:rect b="b" l="l" r="r" t="t"/>
            <a:pathLst>
              <a:path extrusionOk="0" h="8298" w="8298">
                <a:moveTo>
                  <a:pt x="0" y="1"/>
                </a:moveTo>
                <a:lnTo>
                  <a:pt x="0" y="8297"/>
                </a:lnTo>
                <a:lnTo>
                  <a:pt x="8297" y="8297"/>
                </a:lnTo>
                <a:lnTo>
                  <a:pt x="8297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1"/>
          <p:cNvSpPr/>
          <p:nvPr/>
        </p:nvSpPr>
        <p:spPr>
          <a:xfrm>
            <a:off x="7496607" y="3429550"/>
            <a:ext cx="259707" cy="259686"/>
          </a:xfrm>
          <a:custGeom>
            <a:rect b="b" l="l" r="r" t="t"/>
            <a:pathLst>
              <a:path extrusionOk="0" h="8298" w="8298">
                <a:moveTo>
                  <a:pt x="1" y="1"/>
                </a:moveTo>
                <a:lnTo>
                  <a:pt x="1" y="8297"/>
                </a:lnTo>
                <a:lnTo>
                  <a:pt x="8297" y="8297"/>
                </a:lnTo>
                <a:lnTo>
                  <a:pt x="829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2"/>
          <p:cNvSpPr txBox="1"/>
          <p:nvPr>
            <p:ph idx="1" type="body"/>
          </p:nvPr>
        </p:nvSpPr>
        <p:spPr>
          <a:xfrm>
            <a:off x="311700" y="3306869"/>
            <a:ext cx="8520600" cy="65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rtl="0" algn="ctr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 algn="ctr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 algn="ctr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 algn="ctr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 algn="ctr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 algn="ctr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 algn="ctr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 algn="ctr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49" name="Google Shape;149;p12"/>
          <p:cNvSpPr/>
          <p:nvPr/>
        </p:nvSpPr>
        <p:spPr>
          <a:xfrm rot="10800000">
            <a:off x="2751806" y="4243474"/>
            <a:ext cx="6391269" cy="904876"/>
          </a:xfrm>
          <a:custGeom>
            <a:rect b="b" l="l" r="r" t="t"/>
            <a:pathLst>
              <a:path extrusionOk="0" h="2763" w="16884">
                <a:moveTo>
                  <a:pt x="1" y="0"/>
                </a:moveTo>
                <a:lnTo>
                  <a:pt x="1" y="2762"/>
                </a:lnTo>
                <a:lnTo>
                  <a:pt x="16884" y="2762"/>
                </a:lnTo>
                <a:lnTo>
                  <a:pt x="16884" y="0"/>
                </a:ln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2"/>
          <p:cNvSpPr/>
          <p:nvPr/>
        </p:nvSpPr>
        <p:spPr>
          <a:xfrm rot="10800000">
            <a:off x="1361250" y="1501127"/>
            <a:ext cx="7781825" cy="1525098"/>
          </a:xfrm>
          <a:custGeom>
            <a:rect b="b" l="l" r="r" t="t"/>
            <a:pathLst>
              <a:path extrusionOk="0" h="2775" w="2882">
                <a:moveTo>
                  <a:pt x="1" y="0"/>
                </a:moveTo>
                <a:lnTo>
                  <a:pt x="1" y="2774"/>
                </a:lnTo>
                <a:lnTo>
                  <a:pt x="2882" y="2774"/>
                </a:lnTo>
                <a:lnTo>
                  <a:pt x="288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2"/>
          <p:cNvSpPr/>
          <p:nvPr/>
        </p:nvSpPr>
        <p:spPr>
          <a:xfrm rot="10800000">
            <a:off x="2" y="1"/>
            <a:ext cx="5791098" cy="505550"/>
          </a:xfrm>
          <a:custGeom>
            <a:rect b="b" l="l" r="r" t="t"/>
            <a:pathLst>
              <a:path extrusionOk="0" h="2775" w="2882">
                <a:moveTo>
                  <a:pt x="1" y="0"/>
                </a:moveTo>
                <a:lnTo>
                  <a:pt x="1" y="2774"/>
                </a:lnTo>
                <a:lnTo>
                  <a:pt x="2882" y="2774"/>
                </a:lnTo>
                <a:lnTo>
                  <a:pt x="2882" y="0"/>
                </a:lnTo>
                <a:close/>
              </a:path>
            </a:pathLst>
          </a:custGeom>
          <a:solidFill>
            <a:srgbClr val="FFFFFF">
              <a:alpha val="313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2"/>
          <p:cNvSpPr/>
          <p:nvPr/>
        </p:nvSpPr>
        <p:spPr>
          <a:xfrm rot="10800000">
            <a:off x="21" y="1501871"/>
            <a:ext cx="1104138" cy="355443"/>
          </a:xfrm>
          <a:custGeom>
            <a:rect b="b" l="l" r="r" t="t"/>
            <a:pathLst>
              <a:path extrusionOk="0" h="2764" w="8586">
                <a:moveTo>
                  <a:pt x="1" y="1"/>
                </a:moveTo>
                <a:lnTo>
                  <a:pt x="1" y="2763"/>
                </a:lnTo>
                <a:lnTo>
                  <a:pt x="8585" y="2763"/>
                </a:lnTo>
                <a:lnTo>
                  <a:pt x="858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2"/>
          <p:cNvSpPr/>
          <p:nvPr/>
        </p:nvSpPr>
        <p:spPr>
          <a:xfrm rot="10800000">
            <a:off x="532482" y="912524"/>
            <a:ext cx="1055445" cy="355301"/>
          </a:xfrm>
          <a:custGeom>
            <a:rect b="b" l="l" r="r" t="t"/>
            <a:pathLst>
              <a:path extrusionOk="0" h="2763" w="12348">
                <a:moveTo>
                  <a:pt x="0" y="1"/>
                </a:moveTo>
                <a:lnTo>
                  <a:pt x="0" y="2763"/>
                </a:lnTo>
                <a:lnTo>
                  <a:pt x="12347" y="2763"/>
                </a:lnTo>
                <a:lnTo>
                  <a:pt x="12347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2"/>
          <p:cNvSpPr/>
          <p:nvPr/>
        </p:nvSpPr>
        <p:spPr>
          <a:xfrm rot="10800000">
            <a:off x="7173125" y="912516"/>
            <a:ext cx="1970757" cy="355315"/>
          </a:xfrm>
          <a:custGeom>
            <a:rect b="b" l="l" r="r" t="t"/>
            <a:pathLst>
              <a:path extrusionOk="0" h="2763" w="15325">
                <a:moveTo>
                  <a:pt x="1" y="1"/>
                </a:moveTo>
                <a:lnTo>
                  <a:pt x="1" y="2763"/>
                </a:lnTo>
                <a:lnTo>
                  <a:pt x="15324" y="2763"/>
                </a:lnTo>
                <a:lnTo>
                  <a:pt x="1532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2"/>
          <p:cNvSpPr/>
          <p:nvPr/>
        </p:nvSpPr>
        <p:spPr>
          <a:xfrm rot="10800000">
            <a:off x="1814348" y="912516"/>
            <a:ext cx="1600139" cy="355315"/>
          </a:xfrm>
          <a:custGeom>
            <a:rect b="b" l="l" r="r" t="t"/>
            <a:pathLst>
              <a:path extrusionOk="0" h="2763" w="12443">
                <a:moveTo>
                  <a:pt x="0" y="1"/>
                </a:moveTo>
                <a:lnTo>
                  <a:pt x="0" y="2763"/>
                </a:lnTo>
                <a:lnTo>
                  <a:pt x="12442" y="2763"/>
                </a:lnTo>
                <a:lnTo>
                  <a:pt x="124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2"/>
          <p:cNvSpPr/>
          <p:nvPr/>
        </p:nvSpPr>
        <p:spPr>
          <a:xfrm rot="10800000">
            <a:off x="4523560" y="323049"/>
            <a:ext cx="2095515" cy="356851"/>
          </a:xfrm>
          <a:custGeom>
            <a:rect b="b" l="l" r="r" t="t"/>
            <a:pathLst>
              <a:path extrusionOk="0" h="2775" w="16884">
                <a:moveTo>
                  <a:pt x="0" y="1"/>
                </a:moveTo>
                <a:lnTo>
                  <a:pt x="0" y="2775"/>
                </a:lnTo>
                <a:lnTo>
                  <a:pt x="16883" y="2775"/>
                </a:lnTo>
                <a:lnTo>
                  <a:pt x="1688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2"/>
          <p:cNvSpPr/>
          <p:nvPr/>
        </p:nvSpPr>
        <p:spPr>
          <a:xfrm rot="10800000">
            <a:off x="7381057" y="3345678"/>
            <a:ext cx="1762943" cy="355322"/>
          </a:xfrm>
          <a:custGeom>
            <a:rect b="b" l="l" r="r" t="t"/>
            <a:pathLst>
              <a:path extrusionOk="0" h="2763" w="16884">
                <a:moveTo>
                  <a:pt x="1" y="0"/>
                </a:moveTo>
                <a:lnTo>
                  <a:pt x="1" y="2762"/>
                </a:lnTo>
                <a:lnTo>
                  <a:pt x="16884" y="2762"/>
                </a:lnTo>
                <a:lnTo>
                  <a:pt x="1688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12"/>
          <p:cNvSpPr/>
          <p:nvPr/>
        </p:nvSpPr>
        <p:spPr>
          <a:xfrm rot="10800000">
            <a:off x="-4" y="2084924"/>
            <a:ext cx="1785554" cy="356851"/>
          </a:xfrm>
          <a:custGeom>
            <a:rect b="b" l="l" r="r" t="t"/>
            <a:pathLst>
              <a:path extrusionOk="0" h="2775" w="15325">
                <a:moveTo>
                  <a:pt x="1" y="0"/>
                </a:moveTo>
                <a:lnTo>
                  <a:pt x="1" y="2774"/>
                </a:lnTo>
                <a:lnTo>
                  <a:pt x="15324" y="2774"/>
                </a:lnTo>
                <a:lnTo>
                  <a:pt x="1532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2"/>
          <p:cNvSpPr/>
          <p:nvPr/>
        </p:nvSpPr>
        <p:spPr>
          <a:xfrm rot="10800000">
            <a:off x="656319" y="4788199"/>
            <a:ext cx="2628881" cy="355301"/>
          </a:xfrm>
          <a:custGeom>
            <a:rect b="b" l="l" r="r" t="t"/>
            <a:pathLst>
              <a:path extrusionOk="0" h="2763" w="16884">
                <a:moveTo>
                  <a:pt x="1" y="0"/>
                </a:moveTo>
                <a:lnTo>
                  <a:pt x="1" y="2762"/>
                </a:lnTo>
                <a:lnTo>
                  <a:pt x="16884" y="2762"/>
                </a:lnTo>
                <a:lnTo>
                  <a:pt x="168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2"/>
          <p:cNvSpPr txBox="1"/>
          <p:nvPr>
            <p:ph hasCustomPrompt="1" type="title"/>
          </p:nvPr>
        </p:nvSpPr>
        <p:spPr>
          <a:xfrm>
            <a:off x="311700" y="1847850"/>
            <a:ext cx="8520600" cy="1382700"/>
          </a:xfrm>
          <a:prstGeom prst="rect">
            <a:avLst/>
          </a:prstGeom>
        </p:spPr>
        <p:txBody>
          <a:bodyPr anchorCtr="0" anchor="b" bIns="0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500"/>
              <a:buNone/>
              <a:defRPr sz="1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500"/>
              <a:buFont typeface="Overpass Mono"/>
              <a:buNone/>
              <a:defRPr b="1" sz="12500">
                <a:latin typeface="Overpass Mono"/>
                <a:ea typeface="Overpass Mono"/>
                <a:cs typeface="Overpass Mono"/>
                <a:sym typeface="Overpass Mon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500"/>
              <a:buFont typeface="Overpass Mono"/>
              <a:buNone/>
              <a:defRPr b="1" sz="12500">
                <a:latin typeface="Overpass Mono"/>
                <a:ea typeface="Overpass Mono"/>
                <a:cs typeface="Overpass Mono"/>
                <a:sym typeface="Overpass Mon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500"/>
              <a:buFont typeface="Overpass Mono"/>
              <a:buNone/>
              <a:defRPr b="1" sz="12500">
                <a:latin typeface="Overpass Mono"/>
                <a:ea typeface="Overpass Mono"/>
                <a:cs typeface="Overpass Mono"/>
                <a:sym typeface="Overpass Mon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500"/>
              <a:buFont typeface="Overpass Mono"/>
              <a:buNone/>
              <a:defRPr b="1" sz="12500">
                <a:latin typeface="Overpass Mono"/>
                <a:ea typeface="Overpass Mono"/>
                <a:cs typeface="Overpass Mono"/>
                <a:sym typeface="Overpass Mon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500"/>
              <a:buFont typeface="Overpass Mono"/>
              <a:buNone/>
              <a:defRPr b="1" sz="12500">
                <a:latin typeface="Overpass Mono"/>
                <a:ea typeface="Overpass Mono"/>
                <a:cs typeface="Overpass Mono"/>
                <a:sym typeface="Overpass Mon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500"/>
              <a:buFont typeface="Overpass Mono"/>
              <a:buNone/>
              <a:defRPr b="1" sz="12500">
                <a:latin typeface="Overpass Mono"/>
                <a:ea typeface="Overpass Mono"/>
                <a:cs typeface="Overpass Mono"/>
                <a:sym typeface="Overpass Mon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500"/>
              <a:buFont typeface="Overpass Mono"/>
              <a:buNone/>
              <a:defRPr b="1" sz="12500">
                <a:latin typeface="Overpass Mono"/>
                <a:ea typeface="Overpass Mono"/>
                <a:cs typeface="Overpass Mono"/>
                <a:sym typeface="Overpass Mon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500"/>
              <a:buFont typeface="Overpass Mono"/>
              <a:buNone/>
              <a:defRPr b="1" sz="12500">
                <a:latin typeface="Overpass Mono"/>
                <a:ea typeface="Overpass Mono"/>
                <a:cs typeface="Overpass Mono"/>
                <a:sym typeface="Overpass Mono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hree columns">
  <p:cSld name="CUSTOM_1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4"/>
          <p:cNvGrpSpPr/>
          <p:nvPr/>
        </p:nvGrpSpPr>
        <p:grpSpPr>
          <a:xfrm>
            <a:off x="-25" y="2816286"/>
            <a:ext cx="9144046" cy="948350"/>
            <a:chOff x="-25" y="2816286"/>
            <a:chExt cx="9144046" cy="948350"/>
          </a:xfrm>
        </p:grpSpPr>
        <p:sp>
          <p:nvSpPr>
            <p:cNvPr id="164" name="Google Shape;164;p14"/>
            <p:cNvSpPr/>
            <p:nvPr/>
          </p:nvSpPr>
          <p:spPr>
            <a:xfrm>
              <a:off x="5439453" y="3632754"/>
              <a:ext cx="142155" cy="131882"/>
            </a:xfrm>
            <a:custGeom>
              <a:rect b="b" l="l" r="r" t="t"/>
              <a:pathLst>
                <a:path extrusionOk="0" h="4121" w="4442">
                  <a:moveTo>
                    <a:pt x="1" y="1"/>
                  </a:moveTo>
                  <a:lnTo>
                    <a:pt x="1" y="4120"/>
                  </a:lnTo>
                  <a:lnTo>
                    <a:pt x="4442" y="4120"/>
                  </a:lnTo>
                  <a:lnTo>
                    <a:pt x="4442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14"/>
            <p:cNvSpPr/>
            <p:nvPr/>
          </p:nvSpPr>
          <p:spPr>
            <a:xfrm>
              <a:off x="5723675" y="3632754"/>
              <a:ext cx="2948838" cy="131882"/>
            </a:xfrm>
            <a:custGeom>
              <a:rect b="b" l="l" r="r" t="t"/>
              <a:pathLst>
                <a:path extrusionOk="0" h="4121" w="92144">
                  <a:moveTo>
                    <a:pt x="1" y="1"/>
                  </a:moveTo>
                  <a:lnTo>
                    <a:pt x="1" y="4120"/>
                  </a:lnTo>
                  <a:lnTo>
                    <a:pt x="92143" y="4120"/>
                  </a:lnTo>
                  <a:lnTo>
                    <a:pt x="92143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14"/>
            <p:cNvSpPr/>
            <p:nvPr/>
          </p:nvSpPr>
          <p:spPr>
            <a:xfrm>
              <a:off x="4574596" y="3360726"/>
              <a:ext cx="1353834" cy="131882"/>
            </a:xfrm>
            <a:custGeom>
              <a:rect b="b" l="l" r="r" t="t"/>
              <a:pathLst>
                <a:path extrusionOk="0" h="4121" w="42304">
                  <a:moveTo>
                    <a:pt x="0" y="1"/>
                  </a:moveTo>
                  <a:lnTo>
                    <a:pt x="0" y="4120"/>
                  </a:lnTo>
                  <a:lnTo>
                    <a:pt x="42303" y="4120"/>
                  </a:lnTo>
                  <a:lnTo>
                    <a:pt x="42303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14"/>
            <p:cNvSpPr/>
            <p:nvPr/>
          </p:nvSpPr>
          <p:spPr>
            <a:xfrm>
              <a:off x="5129312" y="2816286"/>
              <a:ext cx="1148858" cy="131498"/>
            </a:xfrm>
            <a:custGeom>
              <a:rect b="b" l="l" r="r" t="t"/>
              <a:pathLst>
                <a:path extrusionOk="0" h="4109" w="35899">
                  <a:moveTo>
                    <a:pt x="1" y="1"/>
                  </a:moveTo>
                  <a:lnTo>
                    <a:pt x="1" y="4108"/>
                  </a:lnTo>
                  <a:lnTo>
                    <a:pt x="35898" y="4108"/>
                  </a:lnTo>
                  <a:lnTo>
                    <a:pt x="3589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14"/>
            <p:cNvSpPr/>
            <p:nvPr/>
          </p:nvSpPr>
          <p:spPr>
            <a:xfrm>
              <a:off x="3376749" y="3632754"/>
              <a:ext cx="142155" cy="131882"/>
            </a:xfrm>
            <a:custGeom>
              <a:rect b="b" l="l" r="r" t="t"/>
              <a:pathLst>
                <a:path extrusionOk="0" h="4121" w="4442">
                  <a:moveTo>
                    <a:pt x="0" y="1"/>
                  </a:moveTo>
                  <a:lnTo>
                    <a:pt x="0" y="4120"/>
                  </a:lnTo>
                  <a:lnTo>
                    <a:pt x="4441" y="4120"/>
                  </a:lnTo>
                  <a:lnTo>
                    <a:pt x="4441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14"/>
            <p:cNvSpPr/>
            <p:nvPr/>
          </p:nvSpPr>
          <p:spPr>
            <a:xfrm>
              <a:off x="3077647" y="2816286"/>
              <a:ext cx="370397" cy="131498"/>
            </a:xfrm>
            <a:custGeom>
              <a:rect b="b" l="l" r="r" t="t"/>
              <a:pathLst>
                <a:path extrusionOk="0" h="4109" w="11574">
                  <a:moveTo>
                    <a:pt x="1" y="1"/>
                  </a:moveTo>
                  <a:lnTo>
                    <a:pt x="1" y="4108"/>
                  </a:lnTo>
                  <a:lnTo>
                    <a:pt x="11574" y="4108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14"/>
            <p:cNvSpPr/>
            <p:nvPr/>
          </p:nvSpPr>
          <p:spPr>
            <a:xfrm>
              <a:off x="3542860" y="2816286"/>
              <a:ext cx="139467" cy="131498"/>
            </a:xfrm>
            <a:custGeom>
              <a:rect b="b" l="l" r="r" t="t"/>
              <a:pathLst>
                <a:path extrusionOk="0" h="4109" w="4358">
                  <a:moveTo>
                    <a:pt x="0" y="1"/>
                  </a:moveTo>
                  <a:lnTo>
                    <a:pt x="0" y="4108"/>
                  </a:lnTo>
                  <a:lnTo>
                    <a:pt x="4358" y="4108"/>
                  </a:lnTo>
                  <a:lnTo>
                    <a:pt x="435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14"/>
            <p:cNvSpPr/>
            <p:nvPr/>
          </p:nvSpPr>
          <p:spPr>
            <a:xfrm>
              <a:off x="3723818" y="3088314"/>
              <a:ext cx="366205" cy="131882"/>
            </a:xfrm>
            <a:custGeom>
              <a:rect b="b" l="l" r="r" t="t"/>
              <a:pathLst>
                <a:path extrusionOk="0" h="4121" w="11443">
                  <a:moveTo>
                    <a:pt x="1" y="1"/>
                  </a:moveTo>
                  <a:lnTo>
                    <a:pt x="1" y="4120"/>
                  </a:lnTo>
                  <a:lnTo>
                    <a:pt x="11443" y="4120"/>
                  </a:lnTo>
                  <a:lnTo>
                    <a:pt x="11443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14"/>
            <p:cNvSpPr/>
            <p:nvPr/>
          </p:nvSpPr>
          <p:spPr>
            <a:xfrm>
              <a:off x="2734770" y="3088314"/>
              <a:ext cx="891622" cy="131882"/>
            </a:xfrm>
            <a:custGeom>
              <a:rect b="b" l="l" r="r" t="t"/>
              <a:pathLst>
                <a:path extrusionOk="0" h="4121" w="27861">
                  <a:moveTo>
                    <a:pt x="0" y="1"/>
                  </a:moveTo>
                  <a:lnTo>
                    <a:pt x="0" y="4120"/>
                  </a:lnTo>
                  <a:lnTo>
                    <a:pt x="27861" y="4120"/>
                  </a:lnTo>
                  <a:lnTo>
                    <a:pt x="27861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14"/>
            <p:cNvSpPr/>
            <p:nvPr/>
          </p:nvSpPr>
          <p:spPr>
            <a:xfrm>
              <a:off x="864832" y="3632754"/>
              <a:ext cx="142155" cy="131882"/>
            </a:xfrm>
            <a:custGeom>
              <a:rect b="b" l="l" r="r" t="t"/>
              <a:pathLst>
                <a:path extrusionOk="0" h="4121" w="4442">
                  <a:moveTo>
                    <a:pt x="0" y="1"/>
                  </a:moveTo>
                  <a:lnTo>
                    <a:pt x="0" y="4120"/>
                  </a:lnTo>
                  <a:lnTo>
                    <a:pt x="4441" y="4120"/>
                  </a:lnTo>
                  <a:lnTo>
                    <a:pt x="4441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14"/>
            <p:cNvSpPr/>
            <p:nvPr/>
          </p:nvSpPr>
          <p:spPr>
            <a:xfrm>
              <a:off x="1149054" y="3632754"/>
              <a:ext cx="2031679" cy="131882"/>
            </a:xfrm>
            <a:custGeom>
              <a:rect b="b" l="l" r="r" t="t"/>
              <a:pathLst>
                <a:path extrusionOk="0" h="4121" w="63485">
                  <a:moveTo>
                    <a:pt x="0" y="1"/>
                  </a:moveTo>
                  <a:lnTo>
                    <a:pt x="0" y="4120"/>
                  </a:lnTo>
                  <a:lnTo>
                    <a:pt x="63484" y="4120"/>
                  </a:lnTo>
                  <a:lnTo>
                    <a:pt x="63484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14"/>
            <p:cNvSpPr/>
            <p:nvPr/>
          </p:nvSpPr>
          <p:spPr>
            <a:xfrm>
              <a:off x="-25" y="3360726"/>
              <a:ext cx="1353802" cy="131882"/>
            </a:xfrm>
            <a:custGeom>
              <a:rect b="b" l="l" r="r" t="t"/>
              <a:pathLst>
                <a:path extrusionOk="0" h="4121" w="42303">
                  <a:moveTo>
                    <a:pt x="0" y="1"/>
                  </a:moveTo>
                  <a:lnTo>
                    <a:pt x="0" y="4120"/>
                  </a:lnTo>
                  <a:lnTo>
                    <a:pt x="42303" y="4120"/>
                  </a:lnTo>
                  <a:lnTo>
                    <a:pt x="42303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14"/>
            <p:cNvSpPr/>
            <p:nvPr/>
          </p:nvSpPr>
          <p:spPr>
            <a:xfrm>
              <a:off x="824064" y="2816286"/>
              <a:ext cx="1337833" cy="131498"/>
            </a:xfrm>
            <a:custGeom>
              <a:rect b="b" l="l" r="r" t="t"/>
              <a:pathLst>
                <a:path extrusionOk="0" h="4109" w="41804">
                  <a:moveTo>
                    <a:pt x="0" y="1"/>
                  </a:moveTo>
                  <a:lnTo>
                    <a:pt x="0" y="4108"/>
                  </a:lnTo>
                  <a:lnTo>
                    <a:pt x="41803" y="4108"/>
                  </a:lnTo>
                  <a:lnTo>
                    <a:pt x="41803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14"/>
            <p:cNvSpPr/>
            <p:nvPr/>
          </p:nvSpPr>
          <p:spPr>
            <a:xfrm>
              <a:off x="582114" y="2816286"/>
              <a:ext cx="139499" cy="131498"/>
            </a:xfrm>
            <a:custGeom>
              <a:rect b="b" l="l" r="r" t="t"/>
              <a:pathLst>
                <a:path extrusionOk="0" h="4109" w="4359">
                  <a:moveTo>
                    <a:pt x="1" y="1"/>
                  </a:moveTo>
                  <a:lnTo>
                    <a:pt x="1" y="4108"/>
                  </a:lnTo>
                  <a:lnTo>
                    <a:pt x="4358" y="4108"/>
                  </a:lnTo>
                  <a:lnTo>
                    <a:pt x="435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14"/>
            <p:cNvSpPr/>
            <p:nvPr/>
          </p:nvSpPr>
          <p:spPr>
            <a:xfrm>
              <a:off x="8756420" y="3632754"/>
              <a:ext cx="142155" cy="131882"/>
            </a:xfrm>
            <a:custGeom>
              <a:rect b="b" l="l" r="r" t="t"/>
              <a:pathLst>
                <a:path extrusionOk="0" h="4121" w="4442">
                  <a:moveTo>
                    <a:pt x="0" y="1"/>
                  </a:moveTo>
                  <a:lnTo>
                    <a:pt x="0" y="4120"/>
                  </a:lnTo>
                  <a:lnTo>
                    <a:pt x="4441" y="4120"/>
                  </a:lnTo>
                  <a:lnTo>
                    <a:pt x="4441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14"/>
            <p:cNvSpPr/>
            <p:nvPr/>
          </p:nvSpPr>
          <p:spPr>
            <a:xfrm>
              <a:off x="7790219" y="3360726"/>
              <a:ext cx="1353802" cy="131882"/>
            </a:xfrm>
            <a:custGeom>
              <a:rect b="b" l="l" r="r" t="t"/>
              <a:pathLst>
                <a:path extrusionOk="0" h="4121" w="42303">
                  <a:moveTo>
                    <a:pt x="0" y="1"/>
                  </a:moveTo>
                  <a:lnTo>
                    <a:pt x="0" y="4120"/>
                  </a:lnTo>
                  <a:lnTo>
                    <a:pt x="42303" y="4120"/>
                  </a:lnTo>
                  <a:lnTo>
                    <a:pt x="42303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14"/>
            <p:cNvSpPr/>
            <p:nvPr/>
          </p:nvSpPr>
          <p:spPr>
            <a:xfrm>
              <a:off x="6982098" y="2816286"/>
              <a:ext cx="1154938" cy="131498"/>
            </a:xfrm>
            <a:custGeom>
              <a:rect b="b" l="l" r="r" t="t"/>
              <a:pathLst>
                <a:path extrusionOk="0" h="4109" w="36089">
                  <a:moveTo>
                    <a:pt x="1" y="1"/>
                  </a:moveTo>
                  <a:lnTo>
                    <a:pt x="1" y="4108"/>
                  </a:lnTo>
                  <a:lnTo>
                    <a:pt x="36089" y="4108"/>
                  </a:lnTo>
                  <a:lnTo>
                    <a:pt x="36089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14"/>
            <p:cNvSpPr/>
            <p:nvPr/>
          </p:nvSpPr>
          <p:spPr>
            <a:xfrm>
              <a:off x="8279016" y="2816286"/>
              <a:ext cx="139883" cy="131498"/>
            </a:xfrm>
            <a:custGeom>
              <a:rect b="b" l="l" r="r" t="t"/>
              <a:pathLst>
                <a:path extrusionOk="0" h="4109" w="4371">
                  <a:moveTo>
                    <a:pt x="1" y="1"/>
                  </a:moveTo>
                  <a:lnTo>
                    <a:pt x="1" y="4108"/>
                  </a:lnTo>
                  <a:lnTo>
                    <a:pt x="4370" y="4108"/>
                  </a:lnTo>
                  <a:lnTo>
                    <a:pt x="4370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2" name="Google Shape;182;p14"/>
          <p:cNvSpPr txBox="1"/>
          <p:nvPr>
            <p:ph type="ctrTitle"/>
          </p:nvPr>
        </p:nvSpPr>
        <p:spPr>
          <a:xfrm flipH="1">
            <a:off x="6355375" y="-142871"/>
            <a:ext cx="1435800" cy="4305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2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3" name="Google Shape;183;p14"/>
          <p:cNvSpPr txBox="1"/>
          <p:nvPr>
            <p:ph idx="1" type="subTitle"/>
          </p:nvPr>
        </p:nvSpPr>
        <p:spPr>
          <a:xfrm flipH="1">
            <a:off x="6040625" y="1928650"/>
            <a:ext cx="2066400" cy="4305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None/>
              <a:defRPr sz="1400">
                <a:latin typeface="Anaheim"/>
                <a:ea typeface="Anaheim"/>
                <a:cs typeface="Anaheim"/>
                <a:sym typeface="Anaheim"/>
              </a:defRPr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None/>
              <a:defRPr>
                <a:latin typeface="Anaheim"/>
                <a:ea typeface="Anaheim"/>
                <a:cs typeface="Anaheim"/>
                <a:sym typeface="Anaheim"/>
              </a:defRPr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None/>
              <a:defRPr sz="1400">
                <a:latin typeface="Anaheim"/>
                <a:ea typeface="Anaheim"/>
                <a:cs typeface="Anaheim"/>
                <a:sym typeface="Anaheim"/>
              </a:defRPr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None/>
              <a:defRPr sz="1400">
                <a:latin typeface="Anaheim"/>
                <a:ea typeface="Anaheim"/>
                <a:cs typeface="Anaheim"/>
                <a:sym typeface="Anaheim"/>
              </a:defRPr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None/>
              <a:defRPr sz="1400">
                <a:latin typeface="Anaheim"/>
                <a:ea typeface="Anaheim"/>
                <a:cs typeface="Anaheim"/>
                <a:sym typeface="Anaheim"/>
              </a:defRPr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None/>
              <a:defRPr sz="1400">
                <a:latin typeface="Anaheim"/>
                <a:ea typeface="Anaheim"/>
                <a:cs typeface="Anaheim"/>
                <a:sym typeface="Anaheim"/>
              </a:defRPr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None/>
              <a:defRPr sz="1400">
                <a:latin typeface="Anaheim"/>
                <a:ea typeface="Anaheim"/>
                <a:cs typeface="Anaheim"/>
                <a:sym typeface="Anaheim"/>
              </a:defRPr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None/>
              <a:defRPr sz="1400">
                <a:latin typeface="Anaheim"/>
                <a:ea typeface="Anaheim"/>
                <a:cs typeface="Anaheim"/>
                <a:sym typeface="Anaheim"/>
              </a:defRPr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None/>
              <a:defRPr sz="1400">
                <a:latin typeface="Anaheim"/>
                <a:ea typeface="Anaheim"/>
                <a:cs typeface="Anaheim"/>
                <a:sym typeface="Anaheim"/>
              </a:defRPr>
            </a:lvl9pPr>
          </a:lstStyle>
          <a:p/>
        </p:txBody>
      </p:sp>
      <p:sp>
        <p:nvSpPr>
          <p:cNvPr id="184" name="Google Shape;184;p14"/>
          <p:cNvSpPr txBox="1"/>
          <p:nvPr>
            <p:ph idx="2" type="ctrTitle"/>
          </p:nvPr>
        </p:nvSpPr>
        <p:spPr>
          <a:xfrm flipH="1">
            <a:off x="1037600" y="1428754"/>
            <a:ext cx="2066400" cy="4305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2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5" name="Google Shape;185;p14"/>
          <p:cNvSpPr txBox="1"/>
          <p:nvPr>
            <p:ph idx="3" type="subTitle"/>
          </p:nvPr>
        </p:nvSpPr>
        <p:spPr>
          <a:xfrm flipH="1">
            <a:off x="1037000" y="1928650"/>
            <a:ext cx="2067000" cy="4305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None/>
              <a:defRPr sz="1400">
                <a:latin typeface="Anaheim"/>
                <a:ea typeface="Anaheim"/>
                <a:cs typeface="Anaheim"/>
                <a:sym typeface="Anaheim"/>
              </a:defRPr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None/>
              <a:defRPr>
                <a:latin typeface="Anaheim"/>
                <a:ea typeface="Anaheim"/>
                <a:cs typeface="Anaheim"/>
                <a:sym typeface="Anaheim"/>
              </a:defRPr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None/>
              <a:defRPr sz="1400">
                <a:latin typeface="Anaheim"/>
                <a:ea typeface="Anaheim"/>
                <a:cs typeface="Anaheim"/>
                <a:sym typeface="Anaheim"/>
              </a:defRPr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None/>
              <a:defRPr sz="1400">
                <a:latin typeface="Anaheim"/>
                <a:ea typeface="Anaheim"/>
                <a:cs typeface="Anaheim"/>
                <a:sym typeface="Anaheim"/>
              </a:defRPr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None/>
              <a:defRPr sz="1400">
                <a:latin typeface="Anaheim"/>
                <a:ea typeface="Anaheim"/>
                <a:cs typeface="Anaheim"/>
                <a:sym typeface="Anaheim"/>
              </a:defRPr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None/>
              <a:defRPr sz="1400">
                <a:latin typeface="Anaheim"/>
                <a:ea typeface="Anaheim"/>
                <a:cs typeface="Anaheim"/>
                <a:sym typeface="Anaheim"/>
              </a:defRPr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None/>
              <a:defRPr sz="1400">
                <a:latin typeface="Anaheim"/>
                <a:ea typeface="Anaheim"/>
                <a:cs typeface="Anaheim"/>
                <a:sym typeface="Anaheim"/>
              </a:defRPr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None/>
              <a:defRPr sz="1400">
                <a:latin typeface="Anaheim"/>
                <a:ea typeface="Anaheim"/>
                <a:cs typeface="Anaheim"/>
                <a:sym typeface="Anaheim"/>
              </a:defRPr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None/>
              <a:defRPr sz="1400">
                <a:latin typeface="Anaheim"/>
                <a:ea typeface="Anaheim"/>
                <a:cs typeface="Anaheim"/>
                <a:sym typeface="Anaheim"/>
              </a:defRPr>
            </a:lvl9pPr>
          </a:lstStyle>
          <a:p/>
        </p:txBody>
      </p:sp>
      <p:sp>
        <p:nvSpPr>
          <p:cNvPr id="186" name="Google Shape;186;p14"/>
          <p:cNvSpPr txBox="1"/>
          <p:nvPr>
            <p:ph idx="4" type="ctrTitle"/>
          </p:nvPr>
        </p:nvSpPr>
        <p:spPr>
          <a:xfrm flipH="1">
            <a:off x="3829056" y="-219071"/>
            <a:ext cx="1466400" cy="4305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2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7" name="Google Shape;187;p14"/>
          <p:cNvSpPr txBox="1"/>
          <p:nvPr>
            <p:ph idx="5" type="subTitle"/>
          </p:nvPr>
        </p:nvSpPr>
        <p:spPr>
          <a:xfrm flipH="1">
            <a:off x="3539465" y="1928650"/>
            <a:ext cx="2067000" cy="4305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None/>
              <a:defRPr sz="1400">
                <a:latin typeface="Anaheim"/>
                <a:ea typeface="Anaheim"/>
                <a:cs typeface="Anaheim"/>
                <a:sym typeface="Anaheim"/>
              </a:defRPr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None/>
              <a:defRPr>
                <a:latin typeface="Anaheim"/>
                <a:ea typeface="Anaheim"/>
                <a:cs typeface="Anaheim"/>
                <a:sym typeface="Anaheim"/>
              </a:defRPr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None/>
              <a:defRPr sz="1400">
                <a:latin typeface="Anaheim"/>
                <a:ea typeface="Anaheim"/>
                <a:cs typeface="Anaheim"/>
                <a:sym typeface="Anaheim"/>
              </a:defRPr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None/>
              <a:defRPr sz="1400">
                <a:latin typeface="Anaheim"/>
                <a:ea typeface="Anaheim"/>
                <a:cs typeface="Anaheim"/>
                <a:sym typeface="Anaheim"/>
              </a:defRPr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None/>
              <a:defRPr sz="1400">
                <a:latin typeface="Anaheim"/>
                <a:ea typeface="Anaheim"/>
                <a:cs typeface="Anaheim"/>
                <a:sym typeface="Anaheim"/>
              </a:defRPr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None/>
              <a:defRPr sz="1400">
                <a:latin typeface="Anaheim"/>
                <a:ea typeface="Anaheim"/>
                <a:cs typeface="Anaheim"/>
                <a:sym typeface="Anaheim"/>
              </a:defRPr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None/>
              <a:defRPr sz="1400">
                <a:latin typeface="Anaheim"/>
                <a:ea typeface="Anaheim"/>
                <a:cs typeface="Anaheim"/>
                <a:sym typeface="Anaheim"/>
              </a:defRPr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None/>
              <a:defRPr sz="1400">
                <a:latin typeface="Anaheim"/>
                <a:ea typeface="Anaheim"/>
                <a:cs typeface="Anaheim"/>
                <a:sym typeface="Anaheim"/>
              </a:defRPr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None/>
              <a:defRPr sz="1400">
                <a:latin typeface="Anaheim"/>
                <a:ea typeface="Anaheim"/>
                <a:cs typeface="Anaheim"/>
                <a:sym typeface="Anaheim"/>
              </a:defRPr>
            </a:lvl9pPr>
          </a:lstStyle>
          <a:p/>
        </p:txBody>
      </p:sp>
      <p:sp>
        <p:nvSpPr>
          <p:cNvPr id="188" name="Google Shape;188;p14"/>
          <p:cNvSpPr txBox="1"/>
          <p:nvPr>
            <p:ph idx="6" type="title"/>
          </p:nvPr>
        </p:nvSpPr>
        <p:spPr>
          <a:xfrm>
            <a:off x="1278000" y="342000"/>
            <a:ext cx="6588000" cy="6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189" name="Google Shape;189;p14"/>
          <p:cNvSpPr txBox="1"/>
          <p:nvPr>
            <p:ph idx="7" type="ctrTitle"/>
          </p:nvPr>
        </p:nvSpPr>
        <p:spPr>
          <a:xfrm flipH="1">
            <a:off x="3539112" y="1428754"/>
            <a:ext cx="2066400" cy="4305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2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0" name="Google Shape;190;p14"/>
          <p:cNvSpPr txBox="1"/>
          <p:nvPr>
            <p:ph idx="8" type="ctrTitle"/>
          </p:nvPr>
        </p:nvSpPr>
        <p:spPr>
          <a:xfrm flipH="1">
            <a:off x="6041962" y="1428754"/>
            <a:ext cx="2066400" cy="4305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2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5"/>
          <p:cNvSpPr/>
          <p:nvPr/>
        </p:nvSpPr>
        <p:spPr>
          <a:xfrm>
            <a:off x="0" y="1584850"/>
            <a:ext cx="4361919" cy="241405"/>
          </a:xfrm>
          <a:custGeom>
            <a:rect b="b" l="l" r="r" t="t"/>
            <a:pathLst>
              <a:path extrusionOk="0" h="5859" w="146079">
                <a:moveTo>
                  <a:pt x="1" y="1"/>
                </a:moveTo>
                <a:lnTo>
                  <a:pt x="1" y="5858"/>
                </a:lnTo>
                <a:lnTo>
                  <a:pt x="146079" y="5858"/>
                </a:lnTo>
                <a:lnTo>
                  <a:pt x="14607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15"/>
          <p:cNvSpPr/>
          <p:nvPr/>
        </p:nvSpPr>
        <p:spPr>
          <a:xfrm>
            <a:off x="6076300" y="1584850"/>
            <a:ext cx="1243658" cy="241393"/>
          </a:xfrm>
          <a:custGeom>
            <a:rect b="b" l="l" r="r" t="t"/>
            <a:pathLst>
              <a:path extrusionOk="0" h="5847" w="19503">
                <a:moveTo>
                  <a:pt x="0" y="1"/>
                </a:moveTo>
                <a:lnTo>
                  <a:pt x="0" y="5847"/>
                </a:lnTo>
                <a:lnTo>
                  <a:pt x="19503" y="5847"/>
                </a:lnTo>
                <a:lnTo>
                  <a:pt x="1950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15"/>
          <p:cNvSpPr/>
          <p:nvPr/>
        </p:nvSpPr>
        <p:spPr>
          <a:xfrm>
            <a:off x="2172024" y="3002644"/>
            <a:ext cx="1243656" cy="240911"/>
          </a:xfrm>
          <a:custGeom>
            <a:rect b="b" l="l" r="r" t="t"/>
            <a:pathLst>
              <a:path extrusionOk="0" h="5847" w="30184">
                <a:moveTo>
                  <a:pt x="1" y="0"/>
                </a:moveTo>
                <a:lnTo>
                  <a:pt x="1" y="5846"/>
                </a:lnTo>
                <a:lnTo>
                  <a:pt x="30183" y="5846"/>
                </a:lnTo>
                <a:lnTo>
                  <a:pt x="3018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15"/>
          <p:cNvSpPr/>
          <p:nvPr/>
        </p:nvSpPr>
        <p:spPr>
          <a:xfrm>
            <a:off x="4667250" y="3002650"/>
            <a:ext cx="4476882" cy="240896"/>
          </a:xfrm>
          <a:custGeom>
            <a:rect b="b" l="l" r="r" t="t"/>
            <a:pathLst>
              <a:path extrusionOk="0" h="5847" w="106491">
                <a:moveTo>
                  <a:pt x="1" y="0"/>
                </a:moveTo>
                <a:lnTo>
                  <a:pt x="1" y="5846"/>
                </a:lnTo>
                <a:lnTo>
                  <a:pt x="106490" y="5846"/>
                </a:lnTo>
                <a:lnTo>
                  <a:pt x="10649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15"/>
          <p:cNvSpPr/>
          <p:nvPr/>
        </p:nvSpPr>
        <p:spPr>
          <a:xfrm>
            <a:off x="4552950" y="1584850"/>
            <a:ext cx="1342466" cy="241405"/>
          </a:xfrm>
          <a:custGeom>
            <a:rect b="b" l="l" r="r" t="t"/>
            <a:pathLst>
              <a:path extrusionOk="0" h="5859" w="146079">
                <a:moveTo>
                  <a:pt x="1" y="1"/>
                </a:moveTo>
                <a:lnTo>
                  <a:pt x="1" y="5858"/>
                </a:lnTo>
                <a:lnTo>
                  <a:pt x="146079" y="5858"/>
                </a:lnTo>
                <a:lnTo>
                  <a:pt x="14607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15"/>
          <p:cNvSpPr txBox="1"/>
          <p:nvPr>
            <p:ph type="ctrTitle"/>
          </p:nvPr>
        </p:nvSpPr>
        <p:spPr>
          <a:xfrm flipH="1">
            <a:off x="2189800" y="1848349"/>
            <a:ext cx="2163900" cy="240900"/>
          </a:xfrm>
          <a:prstGeom prst="rect">
            <a:avLst/>
          </a:prstGeom>
        </p:spPr>
        <p:txBody>
          <a:bodyPr anchorCtr="0" anchor="b" bIns="0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None/>
              <a:defRPr b="1" sz="35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None/>
              <a:defRPr b="1" sz="35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None/>
              <a:defRPr b="1" sz="35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None/>
              <a:defRPr b="1" sz="35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None/>
              <a:defRPr b="1" sz="35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None/>
              <a:defRPr b="1" sz="35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None/>
              <a:defRPr b="1" sz="35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None/>
              <a:defRPr b="1" sz="35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198" name="Google Shape;198;p15"/>
          <p:cNvSpPr txBox="1"/>
          <p:nvPr>
            <p:ph idx="1" type="subTitle"/>
          </p:nvPr>
        </p:nvSpPr>
        <p:spPr>
          <a:xfrm flipH="1">
            <a:off x="2189801" y="2162325"/>
            <a:ext cx="2163900" cy="4266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b="1" sz="2200">
                <a:latin typeface="Overpass Mono"/>
                <a:ea typeface="Overpass Mono"/>
                <a:cs typeface="Overpass Mono"/>
                <a:sym typeface="Overpass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b="1" sz="2200">
                <a:latin typeface="Overpass Mono"/>
                <a:ea typeface="Overpass Mono"/>
                <a:cs typeface="Overpass Mono"/>
                <a:sym typeface="Overpass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b="1" sz="2200">
                <a:latin typeface="Overpass Mono"/>
                <a:ea typeface="Overpass Mono"/>
                <a:cs typeface="Overpass Mono"/>
                <a:sym typeface="Overpass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b="1" sz="2200">
                <a:latin typeface="Overpass Mono"/>
                <a:ea typeface="Overpass Mono"/>
                <a:cs typeface="Overpass Mono"/>
                <a:sym typeface="Overpass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b="1" sz="2200">
                <a:latin typeface="Overpass Mono"/>
                <a:ea typeface="Overpass Mono"/>
                <a:cs typeface="Overpass Mono"/>
                <a:sym typeface="Overpass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b="1" sz="2200">
                <a:latin typeface="Overpass Mono"/>
                <a:ea typeface="Overpass Mono"/>
                <a:cs typeface="Overpass Mono"/>
                <a:sym typeface="Overpass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b="1" sz="2200">
                <a:latin typeface="Overpass Mono"/>
                <a:ea typeface="Overpass Mono"/>
                <a:cs typeface="Overpass Mono"/>
                <a:sym typeface="Overpass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b="1" sz="2200">
                <a:latin typeface="Overpass Mono"/>
                <a:ea typeface="Overpass Mono"/>
                <a:cs typeface="Overpass Mono"/>
                <a:sym typeface="Overpass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b="1" sz="2200">
                <a:latin typeface="Overpass Mono"/>
                <a:ea typeface="Overpass Mono"/>
                <a:cs typeface="Overpass Mono"/>
                <a:sym typeface="Overpass Mono"/>
              </a:defRPr>
            </a:lvl9pPr>
          </a:lstStyle>
          <a:p/>
        </p:txBody>
      </p:sp>
      <p:sp>
        <p:nvSpPr>
          <p:cNvPr id="199" name="Google Shape;199;p15"/>
          <p:cNvSpPr txBox="1"/>
          <p:nvPr>
            <p:ph idx="2" type="ctrTitle"/>
          </p:nvPr>
        </p:nvSpPr>
        <p:spPr>
          <a:xfrm flipH="1">
            <a:off x="4811675" y="1848401"/>
            <a:ext cx="2163900" cy="240900"/>
          </a:xfrm>
          <a:prstGeom prst="rect">
            <a:avLst/>
          </a:prstGeom>
        </p:spPr>
        <p:txBody>
          <a:bodyPr anchorCtr="0" anchor="b" bIns="0" lIns="91425" spcFirstLastPara="1" rIns="91425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None/>
              <a:defRPr b="1" sz="3500">
                <a:solidFill>
                  <a:srgbClr val="434343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None/>
              <a:defRPr b="1" sz="3500">
                <a:solidFill>
                  <a:srgbClr val="434343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None/>
              <a:defRPr b="1" sz="3500">
                <a:solidFill>
                  <a:srgbClr val="434343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None/>
              <a:defRPr b="1" sz="3500">
                <a:solidFill>
                  <a:srgbClr val="434343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None/>
              <a:defRPr b="1" sz="3500">
                <a:solidFill>
                  <a:srgbClr val="434343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None/>
              <a:defRPr b="1" sz="3500">
                <a:solidFill>
                  <a:srgbClr val="434343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None/>
              <a:defRPr b="1" sz="3500">
                <a:solidFill>
                  <a:srgbClr val="434343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None/>
              <a:defRPr b="1" sz="35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200" name="Google Shape;200;p15"/>
          <p:cNvSpPr txBox="1"/>
          <p:nvPr>
            <p:ph idx="3" type="subTitle"/>
          </p:nvPr>
        </p:nvSpPr>
        <p:spPr>
          <a:xfrm flipH="1">
            <a:off x="4811675" y="2163531"/>
            <a:ext cx="2163900" cy="4266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b="1" sz="2200">
                <a:latin typeface="Overpass Mono"/>
                <a:ea typeface="Overpass Mono"/>
                <a:cs typeface="Overpass Mono"/>
                <a:sym typeface="Overpass Mono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b="1" sz="2200">
                <a:latin typeface="Overpass Mono"/>
                <a:ea typeface="Overpass Mono"/>
                <a:cs typeface="Overpass Mono"/>
                <a:sym typeface="Overpass Mono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b="1" sz="2200">
                <a:latin typeface="Overpass Mono"/>
                <a:ea typeface="Overpass Mono"/>
                <a:cs typeface="Overpass Mono"/>
                <a:sym typeface="Overpass Mono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b="1" sz="2200">
                <a:latin typeface="Overpass Mono"/>
                <a:ea typeface="Overpass Mono"/>
                <a:cs typeface="Overpass Mono"/>
                <a:sym typeface="Overpass Mono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b="1" sz="2200">
                <a:latin typeface="Overpass Mono"/>
                <a:ea typeface="Overpass Mono"/>
                <a:cs typeface="Overpass Mono"/>
                <a:sym typeface="Overpass Mono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b="1" sz="2200">
                <a:latin typeface="Overpass Mono"/>
                <a:ea typeface="Overpass Mono"/>
                <a:cs typeface="Overpass Mono"/>
                <a:sym typeface="Overpass Mono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b="1" sz="2200">
                <a:latin typeface="Overpass Mono"/>
                <a:ea typeface="Overpass Mono"/>
                <a:cs typeface="Overpass Mono"/>
                <a:sym typeface="Overpass Mono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b="1" sz="2200">
                <a:latin typeface="Overpass Mono"/>
                <a:ea typeface="Overpass Mono"/>
                <a:cs typeface="Overpass Mono"/>
                <a:sym typeface="Overpass Mono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b="1" sz="2200">
                <a:latin typeface="Overpass Mono"/>
                <a:ea typeface="Overpass Mono"/>
                <a:cs typeface="Overpass Mono"/>
                <a:sym typeface="Overpass Mono"/>
              </a:defRPr>
            </a:lvl9pPr>
          </a:lstStyle>
          <a:p/>
        </p:txBody>
      </p:sp>
      <p:sp>
        <p:nvSpPr>
          <p:cNvPr id="201" name="Google Shape;201;p15"/>
          <p:cNvSpPr txBox="1"/>
          <p:nvPr>
            <p:ph idx="4" type="ctrTitle"/>
          </p:nvPr>
        </p:nvSpPr>
        <p:spPr>
          <a:xfrm flipH="1">
            <a:off x="2189796" y="3103412"/>
            <a:ext cx="21639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202" name="Google Shape;202;p15"/>
          <p:cNvSpPr txBox="1"/>
          <p:nvPr>
            <p:ph idx="5" type="title"/>
          </p:nvPr>
        </p:nvSpPr>
        <p:spPr>
          <a:xfrm>
            <a:off x="1278000" y="342000"/>
            <a:ext cx="6588000" cy="6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03" name="Google Shape;203;p15"/>
          <p:cNvSpPr txBox="1"/>
          <p:nvPr>
            <p:ph idx="6" type="ctrTitle"/>
          </p:nvPr>
        </p:nvSpPr>
        <p:spPr>
          <a:xfrm flipH="1">
            <a:off x="2189800" y="3258286"/>
            <a:ext cx="2163900" cy="240900"/>
          </a:xfrm>
          <a:prstGeom prst="rect">
            <a:avLst/>
          </a:prstGeom>
        </p:spPr>
        <p:txBody>
          <a:bodyPr anchorCtr="0" anchor="b" bIns="0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None/>
              <a:defRPr b="1" sz="35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None/>
              <a:defRPr b="1" sz="35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None/>
              <a:defRPr b="1" sz="35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None/>
              <a:defRPr b="1" sz="35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None/>
              <a:defRPr b="1" sz="35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None/>
              <a:defRPr b="1" sz="35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None/>
              <a:defRPr b="1" sz="35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None/>
              <a:defRPr b="1" sz="35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204" name="Google Shape;204;p15"/>
          <p:cNvSpPr txBox="1"/>
          <p:nvPr>
            <p:ph idx="7" type="subTitle"/>
          </p:nvPr>
        </p:nvSpPr>
        <p:spPr>
          <a:xfrm flipH="1">
            <a:off x="2189801" y="3572262"/>
            <a:ext cx="2163900" cy="4266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b="1" sz="2200">
                <a:latin typeface="Overpass Mono"/>
                <a:ea typeface="Overpass Mono"/>
                <a:cs typeface="Overpass Mono"/>
                <a:sym typeface="Overpass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b="1" sz="2200">
                <a:latin typeface="Overpass Mono"/>
                <a:ea typeface="Overpass Mono"/>
                <a:cs typeface="Overpass Mono"/>
                <a:sym typeface="Overpass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b="1" sz="2200">
                <a:latin typeface="Overpass Mono"/>
                <a:ea typeface="Overpass Mono"/>
                <a:cs typeface="Overpass Mono"/>
                <a:sym typeface="Overpass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b="1" sz="2200">
                <a:latin typeface="Overpass Mono"/>
                <a:ea typeface="Overpass Mono"/>
                <a:cs typeface="Overpass Mono"/>
                <a:sym typeface="Overpass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b="1" sz="2200">
                <a:latin typeface="Overpass Mono"/>
                <a:ea typeface="Overpass Mono"/>
                <a:cs typeface="Overpass Mono"/>
                <a:sym typeface="Overpass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b="1" sz="2200">
                <a:latin typeface="Overpass Mono"/>
                <a:ea typeface="Overpass Mono"/>
                <a:cs typeface="Overpass Mono"/>
                <a:sym typeface="Overpass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b="1" sz="2200">
                <a:latin typeface="Overpass Mono"/>
                <a:ea typeface="Overpass Mono"/>
                <a:cs typeface="Overpass Mono"/>
                <a:sym typeface="Overpass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b="1" sz="2200">
                <a:latin typeface="Overpass Mono"/>
                <a:ea typeface="Overpass Mono"/>
                <a:cs typeface="Overpass Mono"/>
                <a:sym typeface="Overpass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b="1" sz="2200">
                <a:latin typeface="Overpass Mono"/>
                <a:ea typeface="Overpass Mono"/>
                <a:cs typeface="Overpass Mono"/>
                <a:sym typeface="Overpass Mono"/>
              </a:defRPr>
            </a:lvl9pPr>
          </a:lstStyle>
          <a:p/>
        </p:txBody>
      </p:sp>
      <p:sp>
        <p:nvSpPr>
          <p:cNvPr id="205" name="Google Shape;205;p15"/>
          <p:cNvSpPr txBox="1"/>
          <p:nvPr>
            <p:ph idx="8" type="ctrTitle"/>
          </p:nvPr>
        </p:nvSpPr>
        <p:spPr>
          <a:xfrm flipH="1">
            <a:off x="4811675" y="3258338"/>
            <a:ext cx="2163900" cy="240900"/>
          </a:xfrm>
          <a:prstGeom prst="rect">
            <a:avLst/>
          </a:prstGeom>
        </p:spPr>
        <p:txBody>
          <a:bodyPr anchorCtr="0" anchor="b" bIns="0" lIns="91425" spcFirstLastPara="1" rIns="91425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None/>
              <a:defRPr b="1" sz="3500">
                <a:solidFill>
                  <a:srgbClr val="434343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None/>
              <a:defRPr b="1" sz="3500">
                <a:solidFill>
                  <a:srgbClr val="434343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None/>
              <a:defRPr b="1" sz="3500">
                <a:solidFill>
                  <a:srgbClr val="434343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None/>
              <a:defRPr b="1" sz="3500">
                <a:solidFill>
                  <a:srgbClr val="434343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None/>
              <a:defRPr b="1" sz="3500">
                <a:solidFill>
                  <a:srgbClr val="434343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None/>
              <a:defRPr b="1" sz="3500">
                <a:solidFill>
                  <a:srgbClr val="434343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None/>
              <a:defRPr b="1" sz="3500">
                <a:solidFill>
                  <a:srgbClr val="434343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None/>
              <a:defRPr b="1" sz="35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206" name="Google Shape;206;p15"/>
          <p:cNvSpPr txBox="1"/>
          <p:nvPr>
            <p:ph idx="9" type="subTitle"/>
          </p:nvPr>
        </p:nvSpPr>
        <p:spPr>
          <a:xfrm flipH="1">
            <a:off x="4811675" y="3573468"/>
            <a:ext cx="2163900" cy="4266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b="1" sz="2200">
                <a:latin typeface="Overpass Mono"/>
                <a:ea typeface="Overpass Mono"/>
                <a:cs typeface="Overpass Mono"/>
                <a:sym typeface="Overpass Mono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b="1" sz="2200">
                <a:latin typeface="Overpass Mono"/>
                <a:ea typeface="Overpass Mono"/>
                <a:cs typeface="Overpass Mono"/>
                <a:sym typeface="Overpass Mono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b="1" sz="2200">
                <a:latin typeface="Overpass Mono"/>
                <a:ea typeface="Overpass Mono"/>
                <a:cs typeface="Overpass Mono"/>
                <a:sym typeface="Overpass Mono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b="1" sz="2200">
                <a:latin typeface="Overpass Mono"/>
                <a:ea typeface="Overpass Mono"/>
                <a:cs typeface="Overpass Mono"/>
                <a:sym typeface="Overpass Mono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b="1" sz="2200">
                <a:latin typeface="Overpass Mono"/>
                <a:ea typeface="Overpass Mono"/>
                <a:cs typeface="Overpass Mono"/>
                <a:sym typeface="Overpass Mono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b="1" sz="2200">
                <a:latin typeface="Overpass Mono"/>
                <a:ea typeface="Overpass Mono"/>
                <a:cs typeface="Overpass Mono"/>
                <a:sym typeface="Overpass Mono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b="1" sz="2200">
                <a:latin typeface="Overpass Mono"/>
                <a:ea typeface="Overpass Mono"/>
                <a:cs typeface="Overpass Mono"/>
                <a:sym typeface="Overpass Mono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b="1" sz="2200">
                <a:latin typeface="Overpass Mono"/>
                <a:ea typeface="Overpass Mono"/>
                <a:cs typeface="Overpass Mono"/>
                <a:sym typeface="Overpass Mono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pass Mono"/>
              <a:buNone/>
              <a:defRPr b="1" sz="2200">
                <a:latin typeface="Overpass Mono"/>
                <a:ea typeface="Overpass Mono"/>
                <a:cs typeface="Overpass Mono"/>
                <a:sym typeface="Overpass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Four Columns">
  <p:cSld name="CUSTOM_6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6"/>
          <p:cNvSpPr txBox="1"/>
          <p:nvPr>
            <p:ph type="ctrTitle"/>
          </p:nvPr>
        </p:nvSpPr>
        <p:spPr>
          <a:xfrm flipH="1">
            <a:off x="2266008" y="1775350"/>
            <a:ext cx="2163900" cy="356700"/>
          </a:xfrm>
          <a:prstGeom prst="rect">
            <a:avLst/>
          </a:prstGeom>
        </p:spPr>
        <p:txBody>
          <a:bodyPr anchorCtr="0" anchor="b" bIns="0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9" name="Google Shape;209;p16"/>
          <p:cNvSpPr txBox="1"/>
          <p:nvPr>
            <p:ph idx="2" type="ctrTitle"/>
          </p:nvPr>
        </p:nvSpPr>
        <p:spPr>
          <a:xfrm flipH="1">
            <a:off x="4714188" y="1775427"/>
            <a:ext cx="2163900" cy="356700"/>
          </a:xfrm>
          <a:prstGeom prst="rect">
            <a:avLst/>
          </a:prstGeom>
        </p:spPr>
        <p:txBody>
          <a:bodyPr anchorCtr="0" anchor="b" bIns="0" lIns="91425" spcFirstLastPara="1" rIns="91425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0" name="Google Shape;210;p16"/>
          <p:cNvSpPr txBox="1"/>
          <p:nvPr>
            <p:ph idx="1" type="subTitle"/>
          </p:nvPr>
        </p:nvSpPr>
        <p:spPr>
          <a:xfrm flipH="1">
            <a:off x="4714175" y="2208199"/>
            <a:ext cx="2163900" cy="4131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11" name="Google Shape;211;p16"/>
          <p:cNvSpPr txBox="1"/>
          <p:nvPr>
            <p:ph idx="3" type="ctrTitle"/>
          </p:nvPr>
        </p:nvSpPr>
        <p:spPr>
          <a:xfrm flipH="1">
            <a:off x="2266001" y="3155675"/>
            <a:ext cx="2163900" cy="356700"/>
          </a:xfrm>
          <a:prstGeom prst="rect">
            <a:avLst/>
          </a:prstGeom>
        </p:spPr>
        <p:txBody>
          <a:bodyPr anchorCtr="0" anchor="b" bIns="0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2" name="Google Shape;212;p16"/>
          <p:cNvSpPr txBox="1"/>
          <p:nvPr>
            <p:ph idx="4" type="subTitle"/>
          </p:nvPr>
        </p:nvSpPr>
        <p:spPr>
          <a:xfrm flipH="1">
            <a:off x="2266000" y="3585925"/>
            <a:ext cx="2163900" cy="4131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13" name="Google Shape;213;p16"/>
          <p:cNvSpPr txBox="1"/>
          <p:nvPr>
            <p:ph idx="5" type="ctrTitle"/>
          </p:nvPr>
        </p:nvSpPr>
        <p:spPr>
          <a:xfrm flipH="1">
            <a:off x="4714200" y="3155754"/>
            <a:ext cx="2163900" cy="356700"/>
          </a:xfrm>
          <a:prstGeom prst="rect">
            <a:avLst/>
          </a:prstGeom>
        </p:spPr>
        <p:txBody>
          <a:bodyPr anchorCtr="0" anchor="b" bIns="0" lIns="91425" spcFirstLastPara="1" rIns="91425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4" name="Google Shape;214;p16"/>
          <p:cNvSpPr txBox="1"/>
          <p:nvPr>
            <p:ph idx="6" type="subTitle"/>
          </p:nvPr>
        </p:nvSpPr>
        <p:spPr>
          <a:xfrm flipH="1">
            <a:off x="4714175" y="3585925"/>
            <a:ext cx="2163900" cy="4131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15" name="Google Shape;215;p16"/>
          <p:cNvSpPr txBox="1"/>
          <p:nvPr>
            <p:ph idx="7" type="title"/>
          </p:nvPr>
        </p:nvSpPr>
        <p:spPr>
          <a:xfrm>
            <a:off x="1278050" y="343200"/>
            <a:ext cx="6588000" cy="6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16" name="Google Shape;216;p16"/>
          <p:cNvSpPr txBox="1"/>
          <p:nvPr>
            <p:ph idx="8" type="subTitle"/>
          </p:nvPr>
        </p:nvSpPr>
        <p:spPr>
          <a:xfrm flipH="1">
            <a:off x="2266008" y="2208197"/>
            <a:ext cx="2163900" cy="4131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1">
  <p:cSld name="CUSTOM_14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7"/>
          <p:cNvSpPr/>
          <p:nvPr/>
        </p:nvSpPr>
        <p:spPr>
          <a:xfrm>
            <a:off x="6200875" y="1515825"/>
            <a:ext cx="2943127" cy="241405"/>
          </a:xfrm>
          <a:custGeom>
            <a:rect b="b" l="l" r="r" t="t"/>
            <a:pathLst>
              <a:path extrusionOk="0" h="5859" w="146079">
                <a:moveTo>
                  <a:pt x="1" y="1"/>
                </a:moveTo>
                <a:lnTo>
                  <a:pt x="1" y="5858"/>
                </a:lnTo>
                <a:lnTo>
                  <a:pt x="146079" y="5858"/>
                </a:lnTo>
                <a:lnTo>
                  <a:pt x="146079" y="1"/>
                </a:lnTo>
                <a:close/>
              </a:path>
            </a:pathLst>
          </a:custGeom>
          <a:solidFill>
            <a:srgbClr val="FFFFFF">
              <a:alpha val="188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7"/>
          <p:cNvSpPr txBox="1"/>
          <p:nvPr>
            <p:ph idx="1" type="body"/>
          </p:nvPr>
        </p:nvSpPr>
        <p:spPr>
          <a:xfrm>
            <a:off x="5438700" y="1973025"/>
            <a:ext cx="3124200" cy="213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aleway SemiBold"/>
              <a:buChar char="●"/>
              <a:defRPr sz="1600"/>
            </a:lvl1pPr>
            <a:lvl2pPr indent="-330200" lvl="1" marL="914400" rtl="0" algn="r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1600"/>
            </a:lvl2pPr>
            <a:lvl3pPr indent="-330200" lvl="2" marL="1371600" rtl="0" algn="r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■"/>
              <a:defRPr sz="1600"/>
            </a:lvl3pPr>
            <a:lvl4pPr indent="-330200" lvl="3" marL="1828800" rtl="0" algn="r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4pPr>
            <a:lvl5pPr indent="-330200" lvl="4" marL="2286000" rtl="0" algn="r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 sz="1600"/>
            </a:lvl5pPr>
            <a:lvl6pPr indent="-330200" lvl="5" marL="2743200" rtl="0" algn="r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■"/>
              <a:defRPr sz="1600"/>
            </a:lvl6pPr>
            <a:lvl7pPr indent="-330200" lvl="6" marL="3200400" rtl="0" algn="r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7pPr>
            <a:lvl8pPr indent="-330200" lvl="7" marL="3657600" rtl="0" algn="r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 sz="1600"/>
            </a:lvl8pPr>
            <a:lvl9pPr indent="-330200" lvl="8" marL="4114800" rtl="0" algn="r">
              <a:spcBef>
                <a:spcPts val="1600"/>
              </a:spcBef>
              <a:spcAft>
                <a:spcPts val="1600"/>
              </a:spcAft>
              <a:buSzPts val="1600"/>
              <a:buFont typeface="Nunito Light"/>
              <a:buChar char="■"/>
              <a:defRPr sz="1600"/>
            </a:lvl9pPr>
          </a:lstStyle>
          <a:p/>
        </p:txBody>
      </p:sp>
      <p:sp>
        <p:nvSpPr>
          <p:cNvPr id="220" name="Google Shape;220;p17"/>
          <p:cNvSpPr txBox="1"/>
          <p:nvPr>
            <p:ph type="title"/>
          </p:nvPr>
        </p:nvSpPr>
        <p:spPr>
          <a:xfrm>
            <a:off x="5438775" y="1168325"/>
            <a:ext cx="3124200" cy="6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221" name="Google Shape;221;p17"/>
          <p:cNvSpPr/>
          <p:nvPr/>
        </p:nvSpPr>
        <p:spPr>
          <a:xfrm>
            <a:off x="8318280" y="5018272"/>
            <a:ext cx="825726" cy="125232"/>
          </a:xfrm>
          <a:custGeom>
            <a:rect b="b" l="l" r="r" t="t"/>
            <a:pathLst>
              <a:path extrusionOk="0" h="2335" w="15396">
                <a:moveTo>
                  <a:pt x="1" y="1"/>
                </a:moveTo>
                <a:lnTo>
                  <a:pt x="1" y="2335"/>
                </a:lnTo>
                <a:lnTo>
                  <a:pt x="15395" y="2335"/>
                </a:lnTo>
                <a:lnTo>
                  <a:pt x="1539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17"/>
          <p:cNvSpPr/>
          <p:nvPr/>
        </p:nvSpPr>
        <p:spPr>
          <a:xfrm>
            <a:off x="6473454" y="5018272"/>
            <a:ext cx="1685830" cy="125232"/>
          </a:xfrm>
          <a:custGeom>
            <a:rect b="b" l="l" r="r" t="t"/>
            <a:pathLst>
              <a:path extrusionOk="0" h="2335" w="31433">
                <a:moveTo>
                  <a:pt x="0" y="1"/>
                </a:moveTo>
                <a:lnTo>
                  <a:pt x="0" y="2335"/>
                </a:lnTo>
                <a:lnTo>
                  <a:pt x="31433" y="2335"/>
                </a:lnTo>
                <a:lnTo>
                  <a:pt x="3143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17"/>
          <p:cNvSpPr/>
          <p:nvPr/>
        </p:nvSpPr>
        <p:spPr>
          <a:xfrm>
            <a:off x="6031569" y="4810127"/>
            <a:ext cx="2520459" cy="125875"/>
          </a:xfrm>
          <a:custGeom>
            <a:rect b="b" l="l" r="r" t="t"/>
            <a:pathLst>
              <a:path extrusionOk="0" h="2347" w="46995">
                <a:moveTo>
                  <a:pt x="0" y="1"/>
                </a:moveTo>
                <a:lnTo>
                  <a:pt x="0" y="2346"/>
                </a:lnTo>
                <a:lnTo>
                  <a:pt x="46994" y="2346"/>
                </a:lnTo>
                <a:lnTo>
                  <a:pt x="4699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17"/>
          <p:cNvSpPr/>
          <p:nvPr/>
        </p:nvSpPr>
        <p:spPr>
          <a:xfrm>
            <a:off x="5564744" y="4810127"/>
            <a:ext cx="285486" cy="125875"/>
          </a:xfrm>
          <a:custGeom>
            <a:rect b="b" l="l" r="r" t="t"/>
            <a:pathLst>
              <a:path extrusionOk="0" h="2347" w="5323">
                <a:moveTo>
                  <a:pt x="1" y="1"/>
                </a:moveTo>
                <a:lnTo>
                  <a:pt x="1" y="2346"/>
                </a:lnTo>
                <a:lnTo>
                  <a:pt x="5323" y="2346"/>
                </a:lnTo>
                <a:lnTo>
                  <a:pt x="532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2">
  <p:cSld name="CUSTOM_4_1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8"/>
          <p:cNvSpPr/>
          <p:nvPr/>
        </p:nvSpPr>
        <p:spPr>
          <a:xfrm flipH="1">
            <a:off x="-4" y="2089950"/>
            <a:ext cx="1766704" cy="356851"/>
          </a:xfrm>
          <a:custGeom>
            <a:rect b="b" l="l" r="r" t="t"/>
            <a:pathLst>
              <a:path extrusionOk="0" h="2775" w="15325">
                <a:moveTo>
                  <a:pt x="1" y="0"/>
                </a:moveTo>
                <a:lnTo>
                  <a:pt x="1" y="2774"/>
                </a:lnTo>
                <a:lnTo>
                  <a:pt x="15324" y="2774"/>
                </a:lnTo>
                <a:lnTo>
                  <a:pt x="15324" y="0"/>
                </a:ln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18"/>
          <p:cNvSpPr/>
          <p:nvPr/>
        </p:nvSpPr>
        <p:spPr>
          <a:xfrm flipH="1">
            <a:off x="6715125" y="2089950"/>
            <a:ext cx="2071751" cy="356851"/>
          </a:xfrm>
          <a:custGeom>
            <a:rect b="b" l="l" r="r" t="t"/>
            <a:pathLst>
              <a:path extrusionOk="0" h="2775" w="4300">
                <a:moveTo>
                  <a:pt x="1" y="0"/>
                </a:moveTo>
                <a:lnTo>
                  <a:pt x="1" y="2774"/>
                </a:lnTo>
                <a:lnTo>
                  <a:pt x="4299" y="2774"/>
                </a:lnTo>
                <a:lnTo>
                  <a:pt x="4299" y="0"/>
                </a:lnTo>
                <a:close/>
              </a:path>
            </a:pathLst>
          </a:custGeom>
          <a:solidFill>
            <a:srgbClr val="FFFFFF">
              <a:alpha val="19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18"/>
          <p:cNvSpPr/>
          <p:nvPr/>
        </p:nvSpPr>
        <p:spPr>
          <a:xfrm flipH="1">
            <a:off x="1229469" y="1500450"/>
            <a:ext cx="1104154" cy="356872"/>
          </a:xfrm>
          <a:custGeom>
            <a:rect b="b" l="l" r="r" t="t"/>
            <a:pathLst>
              <a:path extrusionOk="0" h="2775" w="18027">
                <a:moveTo>
                  <a:pt x="0" y="0"/>
                </a:moveTo>
                <a:lnTo>
                  <a:pt x="0" y="2774"/>
                </a:lnTo>
                <a:lnTo>
                  <a:pt x="18026" y="2774"/>
                </a:lnTo>
                <a:lnTo>
                  <a:pt x="18026" y="0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18"/>
          <p:cNvSpPr/>
          <p:nvPr/>
        </p:nvSpPr>
        <p:spPr>
          <a:xfrm flipH="1">
            <a:off x="66" y="2679300"/>
            <a:ext cx="2247805" cy="355450"/>
          </a:xfrm>
          <a:custGeom>
            <a:rect b="b" l="l" r="r" t="t"/>
            <a:pathLst>
              <a:path extrusionOk="0" h="2764" w="12872">
                <a:moveTo>
                  <a:pt x="1" y="1"/>
                </a:moveTo>
                <a:lnTo>
                  <a:pt x="1" y="2763"/>
                </a:lnTo>
                <a:lnTo>
                  <a:pt x="12871" y="2763"/>
                </a:lnTo>
                <a:lnTo>
                  <a:pt x="12871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18"/>
          <p:cNvSpPr/>
          <p:nvPr/>
        </p:nvSpPr>
        <p:spPr>
          <a:xfrm flipH="1">
            <a:off x="23" y="1500450"/>
            <a:ext cx="1038298" cy="356872"/>
          </a:xfrm>
          <a:custGeom>
            <a:rect b="b" l="l" r="r" t="t"/>
            <a:pathLst>
              <a:path extrusionOk="0" h="2775" w="2882">
                <a:moveTo>
                  <a:pt x="1" y="0"/>
                </a:moveTo>
                <a:lnTo>
                  <a:pt x="1" y="2774"/>
                </a:lnTo>
                <a:lnTo>
                  <a:pt x="2882" y="2774"/>
                </a:lnTo>
                <a:lnTo>
                  <a:pt x="288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18"/>
          <p:cNvSpPr/>
          <p:nvPr/>
        </p:nvSpPr>
        <p:spPr>
          <a:xfrm flipH="1">
            <a:off x="1299983" y="3268775"/>
            <a:ext cx="1104128" cy="355450"/>
          </a:xfrm>
          <a:custGeom>
            <a:rect b="b" l="l" r="r" t="t"/>
            <a:pathLst>
              <a:path extrusionOk="0" h="2764" w="18396">
                <a:moveTo>
                  <a:pt x="1" y="1"/>
                </a:moveTo>
                <a:lnTo>
                  <a:pt x="1" y="2763"/>
                </a:lnTo>
                <a:lnTo>
                  <a:pt x="18396" y="2763"/>
                </a:lnTo>
                <a:lnTo>
                  <a:pt x="18396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18"/>
          <p:cNvSpPr/>
          <p:nvPr/>
        </p:nvSpPr>
        <p:spPr>
          <a:xfrm flipH="1">
            <a:off x="8105584" y="3268775"/>
            <a:ext cx="1038298" cy="355450"/>
          </a:xfrm>
          <a:custGeom>
            <a:rect b="b" l="l" r="r" t="t"/>
            <a:pathLst>
              <a:path extrusionOk="0" h="2764" w="2882">
                <a:moveTo>
                  <a:pt x="0" y="1"/>
                </a:moveTo>
                <a:lnTo>
                  <a:pt x="0" y="2763"/>
                </a:lnTo>
                <a:lnTo>
                  <a:pt x="2881" y="2763"/>
                </a:lnTo>
                <a:lnTo>
                  <a:pt x="288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18"/>
          <p:cNvSpPr/>
          <p:nvPr/>
        </p:nvSpPr>
        <p:spPr>
          <a:xfrm flipH="1">
            <a:off x="8039752" y="1500456"/>
            <a:ext cx="1104138" cy="356858"/>
          </a:xfrm>
          <a:custGeom>
            <a:rect b="b" l="l" r="r" t="t"/>
            <a:pathLst>
              <a:path extrusionOk="0" h="2775" w="8586">
                <a:moveTo>
                  <a:pt x="1" y="0"/>
                </a:moveTo>
                <a:lnTo>
                  <a:pt x="1" y="2774"/>
                </a:lnTo>
                <a:lnTo>
                  <a:pt x="8585" y="2774"/>
                </a:lnTo>
                <a:lnTo>
                  <a:pt x="8585" y="0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18"/>
          <p:cNvSpPr/>
          <p:nvPr/>
        </p:nvSpPr>
        <p:spPr>
          <a:xfrm flipH="1">
            <a:off x="5478250" y="1500456"/>
            <a:ext cx="2365680" cy="356858"/>
          </a:xfrm>
          <a:custGeom>
            <a:rect b="b" l="l" r="r" t="t"/>
            <a:pathLst>
              <a:path extrusionOk="0" h="2775" w="18396">
                <a:moveTo>
                  <a:pt x="0" y="0"/>
                </a:moveTo>
                <a:lnTo>
                  <a:pt x="0" y="2774"/>
                </a:lnTo>
                <a:lnTo>
                  <a:pt x="18396" y="2774"/>
                </a:lnTo>
                <a:lnTo>
                  <a:pt x="18396" y="0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18"/>
          <p:cNvSpPr/>
          <p:nvPr/>
        </p:nvSpPr>
        <p:spPr>
          <a:xfrm flipH="1">
            <a:off x="6896105" y="912525"/>
            <a:ext cx="2247799" cy="355301"/>
          </a:xfrm>
          <a:custGeom>
            <a:rect b="b" l="l" r="r" t="t"/>
            <a:pathLst>
              <a:path extrusionOk="0" h="2763" w="12348">
                <a:moveTo>
                  <a:pt x="1" y="0"/>
                </a:moveTo>
                <a:lnTo>
                  <a:pt x="1" y="2762"/>
                </a:lnTo>
                <a:lnTo>
                  <a:pt x="12348" y="2762"/>
                </a:lnTo>
                <a:lnTo>
                  <a:pt x="12348" y="0"/>
                </a:ln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8"/>
          <p:cNvSpPr/>
          <p:nvPr/>
        </p:nvSpPr>
        <p:spPr>
          <a:xfrm>
            <a:off x="2094075" y="1123150"/>
            <a:ext cx="4955589" cy="4020450"/>
          </a:xfrm>
          <a:custGeom>
            <a:rect b="b" l="l" r="r" t="t"/>
            <a:pathLst>
              <a:path extrusionOk="0" h="92191" w="151663">
                <a:moveTo>
                  <a:pt x="0" y="0"/>
                </a:moveTo>
                <a:lnTo>
                  <a:pt x="0" y="92190"/>
                </a:lnTo>
                <a:lnTo>
                  <a:pt x="151662" y="92190"/>
                </a:lnTo>
                <a:lnTo>
                  <a:pt x="15166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18"/>
          <p:cNvSpPr txBox="1"/>
          <p:nvPr>
            <p:ph type="title"/>
          </p:nvPr>
        </p:nvSpPr>
        <p:spPr>
          <a:xfrm>
            <a:off x="1278050" y="343200"/>
            <a:ext cx="6588000" cy="6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3">
  <p:cSld name="CUSTOM_5"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9"/>
          <p:cNvSpPr/>
          <p:nvPr/>
        </p:nvSpPr>
        <p:spPr>
          <a:xfrm>
            <a:off x="1817725" y="0"/>
            <a:ext cx="7326300" cy="390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19"/>
          <p:cNvSpPr txBox="1"/>
          <p:nvPr>
            <p:ph idx="1" type="body"/>
          </p:nvPr>
        </p:nvSpPr>
        <p:spPr>
          <a:xfrm>
            <a:off x="4579525" y="2388200"/>
            <a:ext cx="3932700" cy="213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indent="-323850" lvl="2" marL="1371600" rtl="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indent="-323850" lvl="3" marL="1828800" rtl="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1150" lvl="6" marL="3200400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/>
            </a:lvl7pPr>
            <a:lvl8pPr indent="-311150" lvl="7" marL="365760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1" name="Google Shape;241;p19"/>
          <p:cNvSpPr txBox="1"/>
          <p:nvPr>
            <p:ph type="title"/>
          </p:nvPr>
        </p:nvSpPr>
        <p:spPr>
          <a:xfrm>
            <a:off x="4579531" y="1714800"/>
            <a:ext cx="3963300" cy="6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242" name="Google Shape;242;p19"/>
          <p:cNvSpPr/>
          <p:nvPr/>
        </p:nvSpPr>
        <p:spPr>
          <a:xfrm>
            <a:off x="0" y="2156637"/>
            <a:ext cx="2107897" cy="128764"/>
          </a:xfrm>
          <a:custGeom>
            <a:rect b="b" l="l" r="r" t="t"/>
            <a:pathLst>
              <a:path extrusionOk="0" h="8298" w="135840">
                <a:moveTo>
                  <a:pt x="1" y="1"/>
                </a:moveTo>
                <a:lnTo>
                  <a:pt x="1" y="8298"/>
                </a:lnTo>
                <a:lnTo>
                  <a:pt x="135840" y="8298"/>
                </a:lnTo>
                <a:lnTo>
                  <a:pt x="1358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19"/>
          <p:cNvSpPr/>
          <p:nvPr/>
        </p:nvSpPr>
        <p:spPr>
          <a:xfrm>
            <a:off x="2107970" y="2156637"/>
            <a:ext cx="1115538" cy="128764"/>
          </a:xfrm>
          <a:custGeom>
            <a:rect b="b" l="l" r="r" t="t"/>
            <a:pathLst>
              <a:path extrusionOk="0" h="8298" w="71889">
                <a:moveTo>
                  <a:pt x="1" y="1"/>
                </a:moveTo>
                <a:lnTo>
                  <a:pt x="1" y="8298"/>
                </a:lnTo>
                <a:lnTo>
                  <a:pt x="71889" y="8298"/>
                </a:lnTo>
                <a:lnTo>
                  <a:pt x="7188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19"/>
          <p:cNvSpPr/>
          <p:nvPr/>
        </p:nvSpPr>
        <p:spPr>
          <a:xfrm>
            <a:off x="430892" y="2369856"/>
            <a:ext cx="1645026" cy="128764"/>
          </a:xfrm>
          <a:custGeom>
            <a:rect b="b" l="l" r="r" t="t"/>
            <a:pathLst>
              <a:path extrusionOk="0" h="8298" w="106011">
                <a:moveTo>
                  <a:pt x="1" y="1"/>
                </a:moveTo>
                <a:lnTo>
                  <a:pt x="1" y="8297"/>
                </a:lnTo>
                <a:lnTo>
                  <a:pt x="106011" y="8297"/>
                </a:lnTo>
                <a:lnTo>
                  <a:pt x="10601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19"/>
          <p:cNvSpPr/>
          <p:nvPr/>
        </p:nvSpPr>
        <p:spPr>
          <a:xfrm>
            <a:off x="1597826" y="2369856"/>
            <a:ext cx="478141" cy="128764"/>
          </a:xfrm>
          <a:custGeom>
            <a:rect b="b" l="l" r="r" t="t"/>
            <a:pathLst>
              <a:path extrusionOk="0" h="8298" w="30813">
                <a:moveTo>
                  <a:pt x="0" y="1"/>
                </a:moveTo>
                <a:lnTo>
                  <a:pt x="0" y="8297"/>
                </a:lnTo>
                <a:lnTo>
                  <a:pt x="30813" y="8297"/>
                </a:lnTo>
                <a:lnTo>
                  <a:pt x="3081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19"/>
          <p:cNvSpPr/>
          <p:nvPr/>
        </p:nvSpPr>
        <p:spPr>
          <a:xfrm>
            <a:off x="2665754" y="2369856"/>
            <a:ext cx="557777" cy="128764"/>
          </a:xfrm>
          <a:custGeom>
            <a:rect b="b" l="l" r="r" t="t"/>
            <a:pathLst>
              <a:path extrusionOk="0" h="8298" w="35945">
                <a:moveTo>
                  <a:pt x="1" y="1"/>
                </a:moveTo>
                <a:lnTo>
                  <a:pt x="1" y="8297"/>
                </a:lnTo>
                <a:lnTo>
                  <a:pt x="35945" y="8297"/>
                </a:lnTo>
                <a:lnTo>
                  <a:pt x="3594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19"/>
          <p:cNvSpPr/>
          <p:nvPr/>
        </p:nvSpPr>
        <p:spPr>
          <a:xfrm>
            <a:off x="0" y="3222713"/>
            <a:ext cx="1472750" cy="128392"/>
          </a:xfrm>
          <a:custGeom>
            <a:rect b="b" l="l" r="r" t="t"/>
            <a:pathLst>
              <a:path extrusionOk="0" h="8274" w="94909">
                <a:moveTo>
                  <a:pt x="1" y="1"/>
                </a:moveTo>
                <a:lnTo>
                  <a:pt x="1" y="8274"/>
                </a:lnTo>
                <a:lnTo>
                  <a:pt x="94908" y="8274"/>
                </a:lnTo>
                <a:lnTo>
                  <a:pt x="94908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19"/>
          <p:cNvSpPr/>
          <p:nvPr/>
        </p:nvSpPr>
        <p:spPr>
          <a:xfrm>
            <a:off x="2202118" y="2369856"/>
            <a:ext cx="128764" cy="128764"/>
          </a:xfrm>
          <a:custGeom>
            <a:rect b="b" l="l" r="r" t="t"/>
            <a:pathLst>
              <a:path extrusionOk="0" h="8298" w="8298">
                <a:moveTo>
                  <a:pt x="0" y="1"/>
                </a:moveTo>
                <a:lnTo>
                  <a:pt x="0" y="8297"/>
                </a:lnTo>
                <a:lnTo>
                  <a:pt x="8297" y="8297"/>
                </a:lnTo>
                <a:lnTo>
                  <a:pt x="8297" y="1"/>
                </a:lnTo>
                <a:close/>
              </a:path>
            </a:pathLst>
          </a:custGeom>
          <a:solidFill>
            <a:srgbClr val="FFFFFF">
              <a:alpha val="313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19"/>
          <p:cNvSpPr/>
          <p:nvPr/>
        </p:nvSpPr>
        <p:spPr>
          <a:xfrm>
            <a:off x="2406772" y="2369856"/>
            <a:ext cx="128764" cy="128764"/>
          </a:xfrm>
          <a:custGeom>
            <a:rect b="b" l="l" r="r" t="t"/>
            <a:pathLst>
              <a:path extrusionOk="0" h="8298" w="8298">
                <a:moveTo>
                  <a:pt x="1" y="1"/>
                </a:moveTo>
                <a:lnTo>
                  <a:pt x="1" y="8297"/>
                </a:lnTo>
                <a:lnTo>
                  <a:pt x="8297" y="8297"/>
                </a:lnTo>
                <a:lnTo>
                  <a:pt x="829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19"/>
          <p:cNvSpPr/>
          <p:nvPr/>
        </p:nvSpPr>
        <p:spPr>
          <a:xfrm>
            <a:off x="2061089" y="2796292"/>
            <a:ext cx="128764" cy="128749"/>
          </a:xfrm>
          <a:custGeom>
            <a:rect b="b" l="l" r="r" t="t"/>
            <a:pathLst>
              <a:path extrusionOk="0" h="8297" w="8298">
                <a:moveTo>
                  <a:pt x="0" y="0"/>
                </a:moveTo>
                <a:lnTo>
                  <a:pt x="0" y="8297"/>
                </a:lnTo>
                <a:lnTo>
                  <a:pt x="8297" y="8297"/>
                </a:lnTo>
                <a:lnTo>
                  <a:pt x="829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19"/>
          <p:cNvSpPr/>
          <p:nvPr/>
        </p:nvSpPr>
        <p:spPr>
          <a:xfrm>
            <a:off x="1856436" y="2796292"/>
            <a:ext cx="128376" cy="128749"/>
          </a:xfrm>
          <a:custGeom>
            <a:rect b="b" l="l" r="r" t="t"/>
            <a:pathLst>
              <a:path extrusionOk="0" h="8297" w="8273">
                <a:moveTo>
                  <a:pt x="0" y="0"/>
                </a:moveTo>
                <a:lnTo>
                  <a:pt x="0" y="8297"/>
                </a:lnTo>
                <a:lnTo>
                  <a:pt x="8273" y="8297"/>
                </a:lnTo>
                <a:lnTo>
                  <a:pt x="827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19"/>
          <p:cNvSpPr/>
          <p:nvPr/>
        </p:nvSpPr>
        <p:spPr>
          <a:xfrm>
            <a:off x="641505" y="2796292"/>
            <a:ext cx="128764" cy="128749"/>
          </a:xfrm>
          <a:custGeom>
            <a:rect b="b" l="l" r="r" t="t"/>
            <a:pathLst>
              <a:path extrusionOk="0" h="8297" w="8298">
                <a:moveTo>
                  <a:pt x="1" y="0"/>
                </a:moveTo>
                <a:lnTo>
                  <a:pt x="1" y="8297"/>
                </a:lnTo>
                <a:lnTo>
                  <a:pt x="8297" y="8297"/>
                </a:lnTo>
                <a:lnTo>
                  <a:pt x="829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19"/>
          <p:cNvSpPr/>
          <p:nvPr/>
        </p:nvSpPr>
        <p:spPr>
          <a:xfrm>
            <a:off x="3094800" y="2583074"/>
            <a:ext cx="128749" cy="128764"/>
          </a:xfrm>
          <a:custGeom>
            <a:rect b="b" l="l" r="r" t="t"/>
            <a:pathLst>
              <a:path extrusionOk="0" h="8298" w="8297">
                <a:moveTo>
                  <a:pt x="0" y="0"/>
                </a:moveTo>
                <a:lnTo>
                  <a:pt x="0" y="8297"/>
                </a:lnTo>
                <a:lnTo>
                  <a:pt x="8297" y="8297"/>
                </a:lnTo>
                <a:lnTo>
                  <a:pt x="829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19"/>
          <p:cNvSpPr/>
          <p:nvPr/>
        </p:nvSpPr>
        <p:spPr>
          <a:xfrm>
            <a:off x="191634" y="2369856"/>
            <a:ext cx="128764" cy="128764"/>
          </a:xfrm>
          <a:custGeom>
            <a:rect b="b" l="l" r="r" t="t"/>
            <a:pathLst>
              <a:path extrusionOk="0" h="8298" w="8298">
                <a:moveTo>
                  <a:pt x="1" y="1"/>
                </a:moveTo>
                <a:lnTo>
                  <a:pt x="1" y="8297"/>
                </a:lnTo>
                <a:lnTo>
                  <a:pt x="8297" y="8297"/>
                </a:lnTo>
                <a:lnTo>
                  <a:pt x="8297" y="1"/>
                </a:lnTo>
                <a:close/>
              </a:path>
            </a:pathLst>
          </a:custGeom>
          <a:solidFill>
            <a:srgbClr val="FFFFFF">
              <a:alpha val="313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19"/>
          <p:cNvSpPr/>
          <p:nvPr/>
        </p:nvSpPr>
        <p:spPr>
          <a:xfrm>
            <a:off x="1339573" y="3009138"/>
            <a:ext cx="1644653" cy="128749"/>
          </a:xfrm>
          <a:custGeom>
            <a:rect b="b" l="l" r="r" t="t"/>
            <a:pathLst>
              <a:path extrusionOk="0" h="8297" w="105987">
                <a:moveTo>
                  <a:pt x="1" y="0"/>
                </a:moveTo>
                <a:lnTo>
                  <a:pt x="1" y="8297"/>
                </a:lnTo>
                <a:lnTo>
                  <a:pt x="105987" y="8297"/>
                </a:lnTo>
                <a:lnTo>
                  <a:pt x="10598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19"/>
          <p:cNvSpPr/>
          <p:nvPr/>
        </p:nvSpPr>
        <p:spPr>
          <a:xfrm>
            <a:off x="1339573" y="3009138"/>
            <a:ext cx="478156" cy="128749"/>
          </a:xfrm>
          <a:custGeom>
            <a:rect b="b" l="l" r="r" t="t"/>
            <a:pathLst>
              <a:path extrusionOk="0" h="8297" w="30814">
                <a:moveTo>
                  <a:pt x="1" y="0"/>
                </a:moveTo>
                <a:lnTo>
                  <a:pt x="1" y="8297"/>
                </a:lnTo>
                <a:lnTo>
                  <a:pt x="30813" y="8297"/>
                </a:lnTo>
                <a:lnTo>
                  <a:pt x="3081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19"/>
          <p:cNvSpPr/>
          <p:nvPr/>
        </p:nvSpPr>
        <p:spPr>
          <a:xfrm>
            <a:off x="0" y="3009510"/>
            <a:ext cx="749775" cy="128376"/>
          </a:xfrm>
          <a:custGeom>
            <a:rect b="b" l="l" r="r" t="t"/>
            <a:pathLst>
              <a:path extrusionOk="0" h="8273" w="48318">
                <a:moveTo>
                  <a:pt x="1" y="0"/>
                </a:moveTo>
                <a:lnTo>
                  <a:pt x="1" y="8273"/>
                </a:lnTo>
                <a:lnTo>
                  <a:pt x="48318" y="8273"/>
                </a:lnTo>
                <a:lnTo>
                  <a:pt x="4831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19"/>
          <p:cNvSpPr/>
          <p:nvPr/>
        </p:nvSpPr>
        <p:spPr>
          <a:xfrm>
            <a:off x="1084687" y="3009138"/>
            <a:ext cx="128764" cy="128749"/>
          </a:xfrm>
          <a:custGeom>
            <a:rect b="b" l="l" r="r" t="t"/>
            <a:pathLst>
              <a:path extrusionOk="0" h="8297" w="8298">
                <a:moveTo>
                  <a:pt x="0" y="0"/>
                </a:moveTo>
                <a:lnTo>
                  <a:pt x="0" y="8297"/>
                </a:lnTo>
                <a:lnTo>
                  <a:pt x="8297" y="8297"/>
                </a:lnTo>
                <a:lnTo>
                  <a:pt x="829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19"/>
          <p:cNvSpPr/>
          <p:nvPr/>
        </p:nvSpPr>
        <p:spPr>
          <a:xfrm>
            <a:off x="879662" y="3009138"/>
            <a:ext cx="128749" cy="128749"/>
          </a:xfrm>
          <a:custGeom>
            <a:rect b="b" l="l" r="r" t="t"/>
            <a:pathLst>
              <a:path extrusionOk="0" h="8297" w="8297">
                <a:moveTo>
                  <a:pt x="0" y="0"/>
                </a:moveTo>
                <a:lnTo>
                  <a:pt x="0" y="8297"/>
                </a:lnTo>
                <a:lnTo>
                  <a:pt x="8297" y="8297"/>
                </a:lnTo>
                <a:lnTo>
                  <a:pt x="829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19"/>
          <p:cNvSpPr/>
          <p:nvPr/>
        </p:nvSpPr>
        <p:spPr>
          <a:xfrm>
            <a:off x="533979" y="3435558"/>
            <a:ext cx="128749" cy="128764"/>
          </a:xfrm>
          <a:custGeom>
            <a:rect b="b" l="l" r="r" t="t"/>
            <a:pathLst>
              <a:path extrusionOk="0" h="8298" w="8297">
                <a:moveTo>
                  <a:pt x="0" y="1"/>
                </a:moveTo>
                <a:lnTo>
                  <a:pt x="0" y="8297"/>
                </a:lnTo>
                <a:lnTo>
                  <a:pt x="8297" y="8297"/>
                </a:lnTo>
                <a:lnTo>
                  <a:pt x="8297" y="1"/>
                </a:lnTo>
                <a:close/>
              </a:path>
            </a:pathLst>
          </a:custGeom>
          <a:solidFill>
            <a:srgbClr val="FFFFFF">
              <a:alpha val="313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19"/>
          <p:cNvSpPr/>
          <p:nvPr/>
        </p:nvSpPr>
        <p:spPr>
          <a:xfrm>
            <a:off x="338622" y="3435558"/>
            <a:ext cx="128749" cy="128764"/>
          </a:xfrm>
          <a:custGeom>
            <a:rect b="b" l="l" r="r" t="t"/>
            <a:pathLst>
              <a:path extrusionOk="0" h="8298" w="8297">
                <a:moveTo>
                  <a:pt x="0" y="1"/>
                </a:moveTo>
                <a:lnTo>
                  <a:pt x="0" y="8297"/>
                </a:lnTo>
                <a:lnTo>
                  <a:pt x="8297" y="8297"/>
                </a:lnTo>
                <a:lnTo>
                  <a:pt x="829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19"/>
          <p:cNvSpPr/>
          <p:nvPr/>
        </p:nvSpPr>
        <p:spPr>
          <a:xfrm>
            <a:off x="142891" y="3435558"/>
            <a:ext cx="128764" cy="128764"/>
          </a:xfrm>
          <a:custGeom>
            <a:rect b="b" l="l" r="r" t="t"/>
            <a:pathLst>
              <a:path extrusionOk="0" h="8298" w="8298">
                <a:moveTo>
                  <a:pt x="0" y="1"/>
                </a:moveTo>
                <a:lnTo>
                  <a:pt x="0" y="8297"/>
                </a:lnTo>
                <a:lnTo>
                  <a:pt x="8297" y="8297"/>
                </a:lnTo>
                <a:lnTo>
                  <a:pt x="829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19"/>
          <p:cNvSpPr/>
          <p:nvPr/>
        </p:nvSpPr>
        <p:spPr>
          <a:xfrm>
            <a:off x="3094800" y="3009138"/>
            <a:ext cx="128749" cy="128749"/>
          </a:xfrm>
          <a:custGeom>
            <a:rect b="b" l="l" r="r" t="t"/>
            <a:pathLst>
              <a:path extrusionOk="0" h="8297" w="8297">
                <a:moveTo>
                  <a:pt x="0" y="0"/>
                </a:moveTo>
                <a:lnTo>
                  <a:pt x="0" y="8297"/>
                </a:lnTo>
                <a:lnTo>
                  <a:pt x="8297" y="8297"/>
                </a:lnTo>
                <a:lnTo>
                  <a:pt x="8297" y="0"/>
                </a:lnTo>
                <a:close/>
              </a:path>
            </a:pathLst>
          </a:custGeom>
          <a:solidFill>
            <a:srgbClr val="FFFFFF">
              <a:alpha val="313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19"/>
          <p:cNvSpPr/>
          <p:nvPr/>
        </p:nvSpPr>
        <p:spPr>
          <a:xfrm>
            <a:off x="1676332" y="2583074"/>
            <a:ext cx="1314984" cy="128764"/>
          </a:xfrm>
          <a:custGeom>
            <a:rect b="b" l="l" r="r" t="t"/>
            <a:pathLst>
              <a:path extrusionOk="0" h="8298" w="84742">
                <a:moveTo>
                  <a:pt x="1" y="0"/>
                </a:moveTo>
                <a:lnTo>
                  <a:pt x="1" y="8297"/>
                </a:lnTo>
                <a:lnTo>
                  <a:pt x="84741" y="8297"/>
                </a:lnTo>
                <a:lnTo>
                  <a:pt x="8474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19"/>
          <p:cNvSpPr/>
          <p:nvPr/>
        </p:nvSpPr>
        <p:spPr>
          <a:xfrm>
            <a:off x="2267232" y="2796292"/>
            <a:ext cx="956281" cy="128749"/>
          </a:xfrm>
          <a:custGeom>
            <a:rect b="b" l="l" r="r" t="t"/>
            <a:pathLst>
              <a:path extrusionOk="0" h="8297" w="61626">
                <a:moveTo>
                  <a:pt x="1" y="0"/>
                </a:moveTo>
                <a:lnTo>
                  <a:pt x="1" y="8297"/>
                </a:lnTo>
                <a:lnTo>
                  <a:pt x="61626" y="8297"/>
                </a:lnTo>
                <a:lnTo>
                  <a:pt x="61626" y="0"/>
                </a:ln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19"/>
          <p:cNvSpPr/>
          <p:nvPr/>
        </p:nvSpPr>
        <p:spPr>
          <a:xfrm>
            <a:off x="641505" y="2796292"/>
            <a:ext cx="896384" cy="128749"/>
          </a:xfrm>
          <a:custGeom>
            <a:rect b="b" l="l" r="r" t="t"/>
            <a:pathLst>
              <a:path extrusionOk="0" h="8297" w="57766">
                <a:moveTo>
                  <a:pt x="1" y="0"/>
                </a:moveTo>
                <a:lnTo>
                  <a:pt x="1" y="8297"/>
                </a:lnTo>
                <a:lnTo>
                  <a:pt x="57765" y="8297"/>
                </a:lnTo>
                <a:lnTo>
                  <a:pt x="57765" y="0"/>
                </a:lnTo>
                <a:close/>
              </a:path>
            </a:pathLst>
          </a:custGeom>
          <a:solidFill>
            <a:srgbClr val="FFFFFF">
              <a:alpha val="313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19"/>
          <p:cNvSpPr/>
          <p:nvPr/>
        </p:nvSpPr>
        <p:spPr>
          <a:xfrm>
            <a:off x="0" y="2796292"/>
            <a:ext cx="449495" cy="128749"/>
          </a:xfrm>
          <a:custGeom>
            <a:rect b="b" l="l" r="r" t="t"/>
            <a:pathLst>
              <a:path extrusionOk="0" h="8297" w="28967">
                <a:moveTo>
                  <a:pt x="1" y="0"/>
                </a:moveTo>
                <a:lnTo>
                  <a:pt x="1" y="8297"/>
                </a:lnTo>
                <a:lnTo>
                  <a:pt x="28967" y="8297"/>
                </a:lnTo>
                <a:lnTo>
                  <a:pt x="289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19"/>
          <p:cNvSpPr/>
          <p:nvPr/>
        </p:nvSpPr>
        <p:spPr>
          <a:xfrm>
            <a:off x="1676332" y="3222340"/>
            <a:ext cx="1547157" cy="128764"/>
          </a:xfrm>
          <a:custGeom>
            <a:rect b="b" l="l" r="r" t="t"/>
            <a:pathLst>
              <a:path extrusionOk="0" h="8298" w="99704">
                <a:moveTo>
                  <a:pt x="1" y="1"/>
                </a:moveTo>
                <a:lnTo>
                  <a:pt x="1" y="8298"/>
                </a:lnTo>
                <a:lnTo>
                  <a:pt x="99704" y="8298"/>
                </a:lnTo>
                <a:lnTo>
                  <a:pt x="99704" y="1"/>
                </a:lnTo>
                <a:close/>
              </a:path>
            </a:pathLst>
          </a:custGeom>
          <a:solidFill>
            <a:srgbClr val="FFFFFF">
              <a:alpha val="313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19"/>
          <p:cNvSpPr/>
          <p:nvPr/>
        </p:nvSpPr>
        <p:spPr>
          <a:xfrm>
            <a:off x="2522506" y="3435558"/>
            <a:ext cx="701019" cy="128764"/>
          </a:xfrm>
          <a:custGeom>
            <a:rect b="b" l="l" r="r" t="t"/>
            <a:pathLst>
              <a:path extrusionOk="0" h="8298" w="45176">
                <a:moveTo>
                  <a:pt x="0" y="1"/>
                </a:moveTo>
                <a:lnTo>
                  <a:pt x="0" y="8297"/>
                </a:lnTo>
                <a:lnTo>
                  <a:pt x="45176" y="8297"/>
                </a:lnTo>
                <a:lnTo>
                  <a:pt x="4517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19"/>
          <p:cNvSpPr/>
          <p:nvPr/>
        </p:nvSpPr>
        <p:spPr>
          <a:xfrm>
            <a:off x="0" y="2583074"/>
            <a:ext cx="1277773" cy="128764"/>
          </a:xfrm>
          <a:custGeom>
            <a:rect b="b" l="l" r="r" t="t"/>
            <a:pathLst>
              <a:path extrusionOk="0" h="8298" w="82344">
                <a:moveTo>
                  <a:pt x="1" y="0"/>
                </a:moveTo>
                <a:lnTo>
                  <a:pt x="1" y="8297"/>
                </a:lnTo>
                <a:lnTo>
                  <a:pt x="82343" y="8297"/>
                </a:lnTo>
                <a:lnTo>
                  <a:pt x="8234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19"/>
          <p:cNvSpPr/>
          <p:nvPr/>
        </p:nvSpPr>
        <p:spPr>
          <a:xfrm>
            <a:off x="812313" y="3435558"/>
            <a:ext cx="1562783" cy="128764"/>
          </a:xfrm>
          <a:custGeom>
            <a:rect b="b" l="l" r="r" t="t"/>
            <a:pathLst>
              <a:path extrusionOk="0" h="8298" w="100711">
                <a:moveTo>
                  <a:pt x="0" y="1"/>
                </a:moveTo>
                <a:lnTo>
                  <a:pt x="0" y="8297"/>
                </a:lnTo>
                <a:lnTo>
                  <a:pt x="100710" y="8297"/>
                </a:lnTo>
                <a:lnTo>
                  <a:pt x="100710" y="1"/>
                </a:lnTo>
                <a:close/>
              </a:path>
            </a:pathLst>
          </a:custGeom>
          <a:solidFill>
            <a:srgbClr val="FFFFFF">
              <a:alpha val="313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19"/>
          <p:cNvSpPr/>
          <p:nvPr/>
        </p:nvSpPr>
        <p:spPr>
          <a:xfrm>
            <a:off x="3223538" y="1474200"/>
            <a:ext cx="1086520" cy="2772465"/>
          </a:xfrm>
          <a:custGeom>
            <a:rect b="b" l="l" r="r" t="t"/>
            <a:pathLst>
              <a:path extrusionOk="0" h="178667" w="70019">
                <a:moveTo>
                  <a:pt x="1" y="1"/>
                </a:moveTo>
                <a:lnTo>
                  <a:pt x="1" y="22085"/>
                </a:lnTo>
                <a:lnTo>
                  <a:pt x="7434" y="22085"/>
                </a:lnTo>
                <a:cubicBezTo>
                  <a:pt x="22133" y="22637"/>
                  <a:pt x="29495" y="30574"/>
                  <a:pt x="29495" y="45848"/>
                </a:cubicBezTo>
                <a:lnTo>
                  <a:pt x="29495" y="60259"/>
                </a:lnTo>
                <a:cubicBezTo>
                  <a:pt x="29495" y="76397"/>
                  <a:pt x="35082" y="85941"/>
                  <a:pt x="46256" y="88914"/>
                </a:cubicBezTo>
                <a:lnTo>
                  <a:pt x="46256" y="89753"/>
                </a:lnTo>
                <a:cubicBezTo>
                  <a:pt x="35082" y="92727"/>
                  <a:pt x="29495" y="102270"/>
                  <a:pt x="29495" y="118408"/>
                </a:cubicBezTo>
                <a:lnTo>
                  <a:pt x="29495" y="132843"/>
                </a:lnTo>
                <a:cubicBezTo>
                  <a:pt x="29495" y="148405"/>
                  <a:pt x="22133" y="156390"/>
                  <a:pt x="7434" y="156822"/>
                </a:cubicBezTo>
                <a:lnTo>
                  <a:pt x="1" y="156822"/>
                </a:lnTo>
                <a:lnTo>
                  <a:pt x="1" y="178666"/>
                </a:lnTo>
                <a:lnTo>
                  <a:pt x="7434" y="178666"/>
                </a:lnTo>
                <a:cubicBezTo>
                  <a:pt x="21869" y="178379"/>
                  <a:pt x="33259" y="174038"/>
                  <a:pt x="41604" y="165622"/>
                </a:cubicBezTo>
                <a:cubicBezTo>
                  <a:pt x="49948" y="157205"/>
                  <a:pt x="54121" y="145072"/>
                  <a:pt x="54121" y="129222"/>
                </a:cubicBezTo>
                <a:lnTo>
                  <a:pt x="54121" y="115866"/>
                </a:lnTo>
                <a:cubicBezTo>
                  <a:pt x="54121" y="111046"/>
                  <a:pt x="55032" y="107234"/>
                  <a:pt x="56878" y="104404"/>
                </a:cubicBezTo>
                <a:cubicBezTo>
                  <a:pt x="58701" y="101575"/>
                  <a:pt x="61266" y="100160"/>
                  <a:pt x="64503" y="100160"/>
                </a:cubicBezTo>
                <a:lnTo>
                  <a:pt x="70019" y="100160"/>
                </a:lnTo>
                <a:lnTo>
                  <a:pt x="70019" y="78315"/>
                </a:lnTo>
                <a:lnTo>
                  <a:pt x="64503" y="78315"/>
                </a:lnTo>
                <a:cubicBezTo>
                  <a:pt x="61266" y="78315"/>
                  <a:pt x="58701" y="76901"/>
                  <a:pt x="56878" y="74071"/>
                </a:cubicBezTo>
                <a:cubicBezTo>
                  <a:pt x="55032" y="71242"/>
                  <a:pt x="54121" y="67405"/>
                  <a:pt x="54121" y="62609"/>
                </a:cubicBezTo>
                <a:lnTo>
                  <a:pt x="54121" y="49661"/>
                </a:lnTo>
                <a:cubicBezTo>
                  <a:pt x="54121" y="33667"/>
                  <a:pt x="49972" y="21510"/>
                  <a:pt x="41700" y="13165"/>
                </a:cubicBezTo>
                <a:cubicBezTo>
                  <a:pt x="33427" y="4821"/>
                  <a:pt x="22013" y="433"/>
                  <a:pt x="7434" y="1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19"/>
          <p:cNvSpPr/>
          <p:nvPr/>
        </p:nvSpPr>
        <p:spPr>
          <a:xfrm>
            <a:off x="-12" y="4446900"/>
            <a:ext cx="1086600" cy="696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">
  <p:cSld name="CUSTOM_8"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0"/>
          <p:cNvSpPr/>
          <p:nvPr/>
        </p:nvSpPr>
        <p:spPr>
          <a:xfrm>
            <a:off x="5445850" y="1359975"/>
            <a:ext cx="3697248" cy="1208576"/>
          </a:xfrm>
          <a:custGeom>
            <a:rect b="b" l="l" r="r" t="t"/>
            <a:pathLst>
              <a:path extrusionOk="0" h="37768" w="115539">
                <a:moveTo>
                  <a:pt x="1" y="0"/>
                </a:moveTo>
                <a:lnTo>
                  <a:pt x="115539" y="0"/>
                </a:lnTo>
                <a:lnTo>
                  <a:pt x="115539" y="37767"/>
                </a:lnTo>
                <a:lnTo>
                  <a:pt x="1" y="3776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20"/>
          <p:cNvSpPr/>
          <p:nvPr/>
        </p:nvSpPr>
        <p:spPr>
          <a:xfrm>
            <a:off x="-899" y="2568525"/>
            <a:ext cx="3697248" cy="1208544"/>
          </a:xfrm>
          <a:custGeom>
            <a:rect b="b" l="l" r="r" t="t"/>
            <a:pathLst>
              <a:path extrusionOk="0" h="37767" w="115539">
                <a:moveTo>
                  <a:pt x="0" y="0"/>
                </a:moveTo>
                <a:lnTo>
                  <a:pt x="115538" y="0"/>
                </a:lnTo>
                <a:lnTo>
                  <a:pt x="115538" y="37767"/>
                </a:lnTo>
                <a:lnTo>
                  <a:pt x="0" y="3776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20"/>
          <p:cNvSpPr/>
          <p:nvPr/>
        </p:nvSpPr>
        <p:spPr>
          <a:xfrm>
            <a:off x="-905" y="-3217"/>
            <a:ext cx="3697248" cy="357024"/>
          </a:xfrm>
          <a:custGeom>
            <a:rect b="b" l="l" r="r" t="t"/>
            <a:pathLst>
              <a:path extrusionOk="0" h="11157" w="115539">
                <a:moveTo>
                  <a:pt x="0" y="0"/>
                </a:moveTo>
                <a:lnTo>
                  <a:pt x="115538" y="0"/>
                </a:lnTo>
                <a:lnTo>
                  <a:pt x="115538" y="11156"/>
                </a:lnTo>
                <a:lnTo>
                  <a:pt x="0" y="11156"/>
                </a:lnTo>
                <a:close/>
              </a:path>
            </a:pathLst>
          </a:custGeom>
          <a:solidFill>
            <a:srgbClr val="FFFFFF">
              <a:alpha val="188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20"/>
          <p:cNvSpPr/>
          <p:nvPr/>
        </p:nvSpPr>
        <p:spPr>
          <a:xfrm>
            <a:off x="-905" y="3584623"/>
            <a:ext cx="417216" cy="384864"/>
          </a:xfrm>
          <a:custGeom>
            <a:rect b="b" l="l" r="r" t="t"/>
            <a:pathLst>
              <a:path extrusionOk="0" h="12027" w="13038">
                <a:moveTo>
                  <a:pt x="0" y="1"/>
                </a:moveTo>
                <a:lnTo>
                  <a:pt x="13037" y="1"/>
                </a:lnTo>
                <a:lnTo>
                  <a:pt x="13037" y="12026"/>
                </a:lnTo>
                <a:lnTo>
                  <a:pt x="0" y="12026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20"/>
          <p:cNvSpPr/>
          <p:nvPr/>
        </p:nvSpPr>
        <p:spPr>
          <a:xfrm>
            <a:off x="8017591" y="1161103"/>
            <a:ext cx="1125504" cy="384832"/>
          </a:xfrm>
          <a:custGeom>
            <a:rect b="b" l="l" r="r" t="t"/>
            <a:pathLst>
              <a:path extrusionOk="0" h="12026" w="35172">
                <a:moveTo>
                  <a:pt x="1" y="0"/>
                </a:moveTo>
                <a:lnTo>
                  <a:pt x="35172" y="0"/>
                </a:lnTo>
                <a:lnTo>
                  <a:pt x="35172" y="12026"/>
                </a:lnTo>
                <a:lnTo>
                  <a:pt x="1" y="12026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20"/>
          <p:cNvSpPr txBox="1"/>
          <p:nvPr>
            <p:ph idx="1" type="subTitle"/>
          </p:nvPr>
        </p:nvSpPr>
        <p:spPr>
          <a:xfrm>
            <a:off x="5626675" y="1941426"/>
            <a:ext cx="2391600" cy="4662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81" name="Google Shape;281;p20"/>
          <p:cNvSpPr txBox="1"/>
          <p:nvPr>
            <p:ph idx="2" type="subTitle"/>
          </p:nvPr>
        </p:nvSpPr>
        <p:spPr>
          <a:xfrm>
            <a:off x="1129300" y="3151101"/>
            <a:ext cx="2391600" cy="4683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/>
        </p:txBody>
      </p:sp>
      <p:sp>
        <p:nvSpPr>
          <p:cNvPr id="282" name="Google Shape;282;p20"/>
          <p:cNvSpPr txBox="1"/>
          <p:nvPr>
            <p:ph type="title"/>
          </p:nvPr>
        </p:nvSpPr>
        <p:spPr>
          <a:xfrm>
            <a:off x="1125100" y="2794025"/>
            <a:ext cx="2395800" cy="2634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83" name="Google Shape;283;p20"/>
          <p:cNvSpPr txBox="1"/>
          <p:nvPr>
            <p:ph idx="3" type="title"/>
          </p:nvPr>
        </p:nvSpPr>
        <p:spPr>
          <a:xfrm>
            <a:off x="5626675" y="1582550"/>
            <a:ext cx="2395800" cy="2652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!">
  <p:cSld name="CUSTOM_13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>
            <a:off x="0" y="4357775"/>
            <a:ext cx="6633906" cy="785368"/>
          </a:xfrm>
          <a:custGeom>
            <a:rect b="b" l="l" r="r" t="t"/>
            <a:pathLst>
              <a:path extrusionOk="0" h="16396" w="17241">
                <a:moveTo>
                  <a:pt x="0" y="1"/>
                </a:moveTo>
                <a:lnTo>
                  <a:pt x="0" y="16396"/>
                </a:lnTo>
                <a:lnTo>
                  <a:pt x="17240" y="16396"/>
                </a:lnTo>
                <a:lnTo>
                  <a:pt x="17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3"/>
          <p:cNvSpPr/>
          <p:nvPr/>
        </p:nvSpPr>
        <p:spPr>
          <a:xfrm>
            <a:off x="8355575" y="4357775"/>
            <a:ext cx="788431" cy="785368"/>
          </a:xfrm>
          <a:custGeom>
            <a:rect b="b" l="l" r="r" t="t"/>
            <a:pathLst>
              <a:path extrusionOk="0" h="16396" w="17241">
                <a:moveTo>
                  <a:pt x="0" y="1"/>
                </a:moveTo>
                <a:lnTo>
                  <a:pt x="0" y="16396"/>
                </a:lnTo>
                <a:lnTo>
                  <a:pt x="17240" y="16396"/>
                </a:lnTo>
                <a:lnTo>
                  <a:pt x="1724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3"/>
          <p:cNvSpPr/>
          <p:nvPr/>
        </p:nvSpPr>
        <p:spPr>
          <a:xfrm>
            <a:off x="1923700" y="0"/>
            <a:ext cx="7220221" cy="2724140"/>
          </a:xfrm>
          <a:custGeom>
            <a:rect b="b" l="l" r="r" t="t"/>
            <a:pathLst>
              <a:path extrusionOk="0" h="24170" w="52686">
                <a:moveTo>
                  <a:pt x="1" y="0"/>
                </a:moveTo>
                <a:lnTo>
                  <a:pt x="1" y="24170"/>
                </a:lnTo>
                <a:lnTo>
                  <a:pt x="52686" y="24170"/>
                </a:lnTo>
                <a:lnTo>
                  <a:pt x="5268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3"/>
          <p:cNvSpPr txBox="1"/>
          <p:nvPr>
            <p:ph type="title"/>
          </p:nvPr>
        </p:nvSpPr>
        <p:spPr>
          <a:xfrm>
            <a:off x="2951850" y="700250"/>
            <a:ext cx="3240300" cy="6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6" name="Google Shape;56;p3"/>
          <p:cNvSpPr txBox="1"/>
          <p:nvPr>
            <p:ph idx="1" type="subTitle"/>
          </p:nvPr>
        </p:nvSpPr>
        <p:spPr>
          <a:xfrm>
            <a:off x="2951850" y="1515875"/>
            <a:ext cx="3240300" cy="12084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7" name="Google Shape;57;p3"/>
          <p:cNvSpPr txBox="1"/>
          <p:nvPr/>
        </p:nvSpPr>
        <p:spPr>
          <a:xfrm>
            <a:off x="2510100" y="3306950"/>
            <a:ext cx="4123800" cy="9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rPr>
              <a:t>CREDITS: This presentation template was created by Slidesgo, incluiding icons by Flaticon, and infographics &amp; images by Freepik.</a:t>
            </a:r>
            <a:endParaRPr>
              <a:solidFill>
                <a:schemeClr val="lt1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58" name="Google Shape;58;p3"/>
          <p:cNvSpPr/>
          <p:nvPr/>
        </p:nvSpPr>
        <p:spPr>
          <a:xfrm>
            <a:off x="7377200" y="2089950"/>
            <a:ext cx="1766704" cy="356851"/>
          </a:xfrm>
          <a:custGeom>
            <a:rect b="b" l="l" r="r" t="t"/>
            <a:pathLst>
              <a:path extrusionOk="0" h="2775" w="15325">
                <a:moveTo>
                  <a:pt x="1" y="0"/>
                </a:moveTo>
                <a:lnTo>
                  <a:pt x="1" y="2774"/>
                </a:lnTo>
                <a:lnTo>
                  <a:pt x="15324" y="2774"/>
                </a:lnTo>
                <a:lnTo>
                  <a:pt x="15324" y="0"/>
                </a:ln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3"/>
          <p:cNvSpPr/>
          <p:nvPr/>
        </p:nvSpPr>
        <p:spPr>
          <a:xfrm>
            <a:off x="357025" y="2089950"/>
            <a:ext cx="2071751" cy="356851"/>
          </a:xfrm>
          <a:custGeom>
            <a:rect b="b" l="l" r="r" t="t"/>
            <a:pathLst>
              <a:path extrusionOk="0" h="2775" w="4300">
                <a:moveTo>
                  <a:pt x="1" y="0"/>
                </a:moveTo>
                <a:lnTo>
                  <a:pt x="1" y="2774"/>
                </a:lnTo>
                <a:lnTo>
                  <a:pt x="4299" y="2774"/>
                </a:lnTo>
                <a:lnTo>
                  <a:pt x="4299" y="0"/>
                </a:lnTo>
                <a:close/>
              </a:path>
            </a:pathLst>
          </a:custGeom>
          <a:solidFill>
            <a:srgbClr val="FFFFFF">
              <a:alpha val="19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3"/>
          <p:cNvSpPr/>
          <p:nvPr/>
        </p:nvSpPr>
        <p:spPr>
          <a:xfrm>
            <a:off x="6810278" y="1500450"/>
            <a:ext cx="1104154" cy="356872"/>
          </a:xfrm>
          <a:custGeom>
            <a:rect b="b" l="l" r="r" t="t"/>
            <a:pathLst>
              <a:path extrusionOk="0" h="2775" w="18027">
                <a:moveTo>
                  <a:pt x="0" y="0"/>
                </a:moveTo>
                <a:lnTo>
                  <a:pt x="0" y="2774"/>
                </a:lnTo>
                <a:lnTo>
                  <a:pt x="18026" y="2774"/>
                </a:lnTo>
                <a:lnTo>
                  <a:pt x="18026" y="0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3"/>
          <p:cNvSpPr/>
          <p:nvPr/>
        </p:nvSpPr>
        <p:spPr>
          <a:xfrm>
            <a:off x="6896029" y="2679300"/>
            <a:ext cx="2247805" cy="355450"/>
          </a:xfrm>
          <a:custGeom>
            <a:rect b="b" l="l" r="r" t="t"/>
            <a:pathLst>
              <a:path extrusionOk="0" h="2764" w="12872">
                <a:moveTo>
                  <a:pt x="1" y="1"/>
                </a:moveTo>
                <a:lnTo>
                  <a:pt x="1" y="2763"/>
                </a:lnTo>
                <a:lnTo>
                  <a:pt x="12871" y="2763"/>
                </a:lnTo>
                <a:lnTo>
                  <a:pt x="12871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3"/>
          <p:cNvSpPr/>
          <p:nvPr/>
        </p:nvSpPr>
        <p:spPr>
          <a:xfrm>
            <a:off x="8105579" y="1500450"/>
            <a:ext cx="1038298" cy="356872"/>
          </a:xfrm>
          <a:custGeom>
            <a:rect b="b" l="l" r="r" t="t"/>
            <a:pathLst>
              <a:path extrusionOk="0" h="2775" w="2882">
                <a:moveTo>
                  <a:pt x="1" y="0"/>
                </a:moveTo>
                <a:lnTo>
                  <a:pt x="1" y="2774"/>
                </a:lnTo>
                <a:lnTo>
                  <a:pt x="2882" y="2774"/>
                </a:lnTo>
                <a:lnTo>
                  <a:pt x="2882" y="0"/>
                </a:lnTo>
                <a:close/>
              </a:path>
            </a:pathLst>
          </a:custGeom>
          <a:solidFill>
            <a:srgbClr val="FFFFFF">
              <a:alpha val="564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3"/>
          <p:cNvSpPr/>
          <p:nvPr/>
        </p:nvSpPr>
        <p:spPr>
          <a:xfrm>
            <a:off x="6739789" y="3268775"/>
            <a:ext cx="1104128" cy="355450"/>
          </a:xfrm>
          <a:custGeom>
            <a:rect b="b" l="l" r="r" t="t"/>
            <a:pathLst>
              <a:path extrusionOk="0" h="2764" w="18396">
                <a:moveTo>
                  <a:pt x="1" y="1"/>
                </a:moveTo>
                <a:lnTo>
                  <a:pt x="1" y="2763"/>
                </a:lnTo>
                <a:lnTo>
                  <a:pt x="18396" y="2763"/>
                </a:lnTo>
                <a:lnTo>
                  <a:pt x="18396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3"/>
          <p:cNvSpPr/>
          <p:nvPr/>
        </p:nvSpPr>
        <p:spPr>
          <a:xfrm>
            <a:off x="18" y="3268775"/>
            <a:ext cx="1038298" cy="355450"/>
          </a:xfrm>
          <a:custGeom>
            <a:rect b="b" l="l" r="r" t="t"/>
            <a:pathLst>
              <a:path extrusionOk="0" h="2764" w="2882">
                <a:moveTo>
                  <a:pt x="0" y="1"/>
                </a:moveTo>
                <a:lnTo>
                  <a:pt x="0" y="2763"/>
                </a:lnTo>
                <a:lnTo>
                  <a:pt x="2881" y="2763"/>
                </a:lnTo>
                <a:lnTo>
                  <a:pt x="2881" y="1"/>
                </a:lnTo>
                <a:close/>
              </a:path>
            </a:pathLst>
          </a:custGeom>
          <a:solidFill>
            <a:srgbClr val="FFFFFF">
              <a:alpha val="5019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3"/>
          <p:cNvSpPr/>
          <p:nvPr/>
        </p:nvSpPr>
        <p:spPr>
          <a:xfrm>
            <a:off x="10" y="1500456"/>
            <a:ext cx="1104138" cy="356858"/>
          </a:xfrm>
          <a:custGeom>
            <a:rect b="b" l="l" r="r" t="t"/>
            <a:pathLst>
              <a:path extrusionOk="0" h="2775" w="8586">
                <a:moveTo>
                  <a:pt x="1" y="0"/>
                </a:moveTo>
                <a:lnTo>
                  <a:pt x="1" y="2774"/>
                </a:lnTo>
                <a:lnTo>
                  <a:pt x="8585" y="2774"/>
                </a:lnTo>
                <a:lnTo>
                  <a:pt x="8585" y="0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3"/>
          <p:cNvSpPr/>
          <p:nvPr/>
        </p:nvSpPr>
        <p:spPr>
          <a:xfrm>
            <a:off x="1299972" y="1500450"/>
            <a:ext cx="490621" cy="356872"/>
          </a:xfrm>
          <a:custGeom>
            <a:rect b="b" l="l" r="r" t="t"/>
            <a:pathLst>
              <a:path extrusionOk="0" h="2775" w="18396">
                <a:moveTo>
                  <a:pt x="0" y="0"/>
                </a:moveTo>
                <a:lnTo>
                  <a:pt x="0" y="2774"/>
                </a:lnTo>
                <a:lnTo>
                  <a:pt x="18396" y="2774"/>
                </a:lnTo>
                <a:lnTo>
                  <a:pt x="18396" y="0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s">
  <p:cSld name="CUSTOM_10"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1"/>
          <p:cNvSpPr txBox="1"/>
          <p:nvPr>
            <p:ph idx="1" type="subTitle"/>
          </p:nvPr>
        </p:nvSpPr>
        <p:spPr>
          <a:xfrm flipH="1">
            <a:off x="720000" y="1132375"/>
            <a:ext cx="7704000" cy="329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AutoNum type="arabicPeriod"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200"/>
            </a:lvl9pPr>
          </a:lstStyle>
          <a:p/>
        </p:txBody>
      </p:sp>
      <p:sp>
        <p:nvSpPr>
          <p:cNvPr id="286" name="Google Shape;286;p21"/>
          <p:cNvSpPr txBox="1"/>
          <p:nvPr>
            <p:ph type="title"/>
          </p:nvPr>
        </p:nvSpPr>
        <p:spPr>
          <a:xfrm>
            <a:off x="1278050" y="343200"/>
            <a:ext cx="6588000" cy="6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11"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2"/>
          <p:cNvSpPr txBox="1"/>
          <p:nvPr>
            <p:ph idx="1" type="subTitle"/>
          </p:nvPr>
        </p:nvSpPr>
        <p:spPr>
          <a:xfrm>
            <a:off x="6416724" y="2283125"/>
            <a:ext cx="1895700" cy="66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9" name="Google Shape;289;p22"/>
          <p:cNvSpPr txBox="1"/>
          <p:nvPr>
            <p:ph type="title"/>
          </p:nvPr>
        </p:nvSpPr>
        <p:spPr>
          <a:xfrm>
            <a:off x="6385849" y="1753325"/>
            <a:ext cx="1957500" cy="529800"/>
          </a:xfrm>
          <a:prstGeom prst="rect">
            <a:avLst/>
          </a:prstGeom>
          <a:solidFill>
            <a:schemeClr val="dk2"/>
          </a:solidFill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9pPr>
          </a:lstStyle>
          <a:p/>
        </p:txBody>
      </p:sp>
      <p:sp>
        <p:nvSpPr>
          <p:cNvPr id="290" name="Google Shape;290;p22"/>
          <p:cNvSpPr txBox="1"/>
          <p:nvPr>
            <p:ph idx="2" type="subTitle"/>
          </p:nvPr>
        </p:nvSpPr>
        <p:spPr>
          <a:xfrm>
            <a:off x="835225" y="2283125"/>
            <a:ext cx="1895700" cy="66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1" name="Google Shape;291;p22"/>
          <p:cNvSpPr txBox="1"/>
          <p:nvPr>
            <p:ph idx="3" type="title"/>
          </p:nvPr>
        </p:nvSpPr>
        <p:spPr>
          <a:xfrm>
            <a:off x="804350" y="1753325"/>
            <a:ext cx="1957500" cy="529800"/>
          </a:xfrm>
          <a:prstGeom prst="rect">
            <a:avLst/>
          </a:prstGeom>
          <a:solidFill>
            <a:schemeClr val="dk2"/>
          </a:solidFill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9pPr>
          </a:lstStyle>
          <a:p/>
        </p:txBody>
      </p:sp>
      <p:sp>
        <p:nvSpPr>
          <p:cNvPr id="292" name="Google Shape;292;p22"/>
          <p:cNvSpPr txBox="1"/>
          <p:nvPr>
            <p:ph idx="4" type="subTitle"/>
          </p:nvPr>
        </p:nvSpPr>
        <p:spPr>
          <a:xfrm>
            <a:off x="3624150" y="2283125"/>
            <a:ext cx="1895700" cy="66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3" name="Google Shape;293;p22"/>
          <p:cNvSpPr txBox="1"/>
          <p:nvPr>
            <p:ph idx="5" type="title"/>
          </p:nvPr>
        </p:nvSpPr>
        <p:spPr>
          <a:xfrm>
            <a:off x="3593246" y="1753325"/>
            <a:ext cx="1957500" cy="529800"/>
          </a:xfrm>
          <a:prstGeom prst="rect">
            <a:avLst/>
          </a:prstGeom>
          <a:solidFill>
            <a:schemeClr val="lt2"/>
          </a:solidFill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9pPr>
          </a:lstStyle>
          <a:p/>
        </p:txBody>
      </p:sp>
      <p:sp>
        <p:nvSpPr>
          <p:cNvPr id="294" name="Google Shape;294;p22"/>
          <p:cNvSpPr txBox="1"/>
          <p:nvPr>
            <p:ph idx="6" type="subTitle"/>
          </p:nvPr>
        </p:nvSpPr>
        <p:spPr>
          <a:xfrm>
            <a:off x="6416724" y="3826425"/>
            <a:ext cx="1895700" cy="66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5" name="Google Shape;295;p22"/>
          <p:cNvSpPr txBox="1"/>
          <p:nvPr>
            <p:ph idx="7" type="title"/>
          </p:nvPr>
        </p:nvSpPr>
        <p:spPr>
          <a:xfrm>
            <a:off x="6385824" y="3296625"/>
            <a:ext cx="1957500" cy="529800"/>
          </a:xfrm>
          <a:prstGeom prst="rect">
            <a:avLst/>
          </a:prstGeom>
          <a:solidFill>
            <a:schemeClr val="lt2"/>
          </a:solidFill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9pPr>
          </a:lstStyle>
          <a:p/>
        </p:txBody>
      </p:sp>
      <p:sp>
        <p:nvSpPr>
          <p:cNvPr id="296" name="Google Shape;296;p22"/>
          <p:cNvSpPr txBox="1"/>
          <p:nvPr>
            <p:ph idx="8" type="subTitle"/>
          </p:nvPr>
        </p:nvSpPr>
        <p:spPr>
          <a:xfrm>
            <a:off x="835225" y="3826425"/>
            <a:ext cx="1895700" cy="66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7" name="Google Shape;297;p22"/>
          <p:cNvSpPr txBox="1"/>
          <p:nvPr>
            <p:ph idx="9" type="title"/>
          </p:nvPr>
        </p:nvSpPr>
        <p:spPr>
          <a:xfrm>
            <a:off x="804325" y="3296625"/>
            <a:ext cx="1957500" cy="529800"/>
          </a:xfrm>
          <a:prstGeom prst="rect">
            <a:avLst/>
          </a:prstGeom>
          <a:solidFill>
            <a:schemeClr val="lt2"/>
          </a:solidFill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9pPr>
          </a:lstStyle>
          <a:p/>
        </p:txBody>
      </p:sp>
      <p:sp>
        <p:nvSpPr>
          <p:cNvPr id="298" name="Google Shape;298;p22"/>
          <p:cNvSpPr txBox="1"/>
          <p:nvPr>
            <p:ph idx="13" type="subTitle"/>
          </p:nvPr>
        </p:nvSpPr>
        <p:spPr>
          <a:xfrm>
            <a:off x="3624150" y="3826425"/>
            <a:ext cx="1895700" cy="66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9" name="Google Shape;299;p22"/>
          <p:cNvSpPr txBox="1"/>
          <p:nvPr>
            <p:ph idx="14" type="title"/>
          </p:nvPr>
        </p:nvSpPr>
        <p:spPr>
          <a:xfrm>
            <a:off x="3593246" y="3296625"/>
            <a:ext cx="1957500" cy="529800"/>
          </a:xfrm>
          <a:prstGeom prst="rect">
            <a:avLst/>
          </a:prstGeom>
          <a:solidFill>
            <a:schemeClr val="dk2"/>
          </a:solidFill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Condensed ExtraBold"/>
              <a:buNone/>
              <a:defRPr sz="22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9pPr>
          </a:lstStyle>
          <a:p/>
        </p:txBody>
      </p:sp>
      <p:sp>
        <p:nvSpPr>
          <p:cNvPr id="300" name="Google Shape;300;p22"/>
          <p:cNvSpPr txBox="1"/>
          <p:nvPr>
            <p:ph idx="15" type="title"/>
          </p:nvPr>
        </p:nvSpPr>
        <p:spPr>
          <a:xfrm>
            <a:off x="1278000" y="342000"/>
            <a:ext cx="6588000" cy="6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301" name="Google Shape;301;p22"/>
          <p:cNvSpPr/>
          <p:nvPr/>
        </p:nvSpPr>
        <p:spPr>
          <a:xfrm flipH="1">
            <a:off x="-40" y="1952289"/>
            <a:ext cx="7790203" cy="131872"/>
          </a:xfrm>
          <a:custGeom>
            <a:rect b="b" l="l" r="r" t="t"/>
            <a:pathLst>
              <a:path extrusionOk="0" h="4121" w="42303">
                <a:moveTo>
                  <a:pt x="0" y="1"/>
                </a:moveTo>
                <a:lnTo>
                  <a:pt x="0" y="4120"/>
                </a:lnTo>
                <a:lnTo>
                  <a:pt x="42303" y="4120"/>
                </a:lnTo>
                <a:lnTo>
                  <a:pt x="42303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22"/>
          <p:cNvSpPr/>
          <p:nvPr/>
        </p:nvSpPr>
        <p:spPr>
          <a:xfrm flipH="1">
            <a:off x="933395" y="3495600"/>
            <a:ext cx="8210589" cy="131851"/>
          </a:xfrm>
          <a:custGeom>
            <a:rect b="b" l="l" r="r" t="t"/>
            <a:pathLst>
              <a:path extrusionOk="0" h="4121" w="42303">
                <a:moveTo>
                  <a:pt x="0" y="1"/>
                </a:moveTo>
                <a:lnTo>
                  <a:pt x="0" y="4120"/>
                </a:lnTo>
                <a:lnTo>
                  <a:pt x="42303" y="4120"/>
                </a:lnTo>
                <a:lnTo>
                  <a:pt x="42303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Percentages">
  <p:cSld name="CUSTOM_12"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3"/>
          <p:cNvSpPr txBox="1"/>
          <p:nvPr>
            <p:ph type="title"/>
          </p:nvPr>
        </p:nvSpPr>
        <p:spPr>
          <a:xfrm>
            <a:off x="1278050" y="343200"/>
            <a:ext cx="6588000" cy="6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305" name="Google Shape;305;p23"/>
          <p:cNvSpPr txBox="1"/>
          <p:nvPr>
            <p:ph hasCustomPrompt="1" idx="2" type="title"/>
          </p:nvPr>
        </p:nvSpPr>
        <p:spPr>
          <a:xfrm>
            <a:off x="2201811" y="2233575"/>
            <a:ext cx="1609800" cy="58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500"/>
              <a:buFont typeface="Overpass Mono"/>
              <a:buNone/>
              <a:defRPr b="1" sz="12500">
                <a:latin typeface="Overpass Mono"/>
                <a:ea typeface="Overpass Mono"/>
                <a:cs typeface="Overpass Mono"/>
                <a:sym typeface="Overpass Mon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500"/>
              <a:buFont typeface="Overpass Mono"/>
              <a:buNone/>
              <a:defRPr b="1" sz="12500">
                <a:latin typeface="Overpass Mono"/>
                <a:ea typeface="Overpass Mono"/>
                <a:cs typeface="Overpass Mono"/>
                <a:sym typeface="Overpass Mon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500"/>
              <a:buFont typeface="Overpass Mono"/>
              <a:buNone/>
              <a:defRPr b="1" sz="12500">
                <a:latin typeface="Overpass Mono"/>
                <a:ea typeface="Overpass Mono"/>
                <a:cs typeface="Overpass Mono"/>
                <a:sym typeface="Overpass Mon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500"/>
              <a:buFont typeface="Overpass Mono"/>
              <a:buNone/>
              <a:defRPr b="1" sz="12500">
                <a:latin typeface="Overpass Mono"/>
                <a:ea typeface="Overpass Mono"/>
                <a:cs typeface="Overpass Mono"/>
                <a:sym typeface="Overpass Mon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500"/>
              <a:buFont typeface="Overpass Mono"/>
              <a:buNone/>
              <a:defRPr b="1" sz="12500">
                <a:latin typeface="Overpass Mono"/>
                <a:ea typeface="Overpass Mono"/>
                <a:cs typeface="Overpass Mono"/>
                <a:sym typeface="Overpass Mon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500"/>
              <a:buFont typeface="Overpass Mono"/>
              <a:buNone/>
              <a:defRPr b="1" sz="12500">
                <a:latin typeface="Overpass Mono"/>
                <a:ea typeface="Overpass Mono"/>
                <a:cs typeface="Overpass Mono"/>
                <a:sym typeface="Overpass Mon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500"/>
              <a:buFont typeface="Overpass Mono"/>
              <a:buNone/>
              <a:defRPr b="1" sz="12500">
                <a:latin typeface="Overpass Mono"/>
                <a:ea typeface="Overpass Mono"/>
                <a:cs typeface="Overpass Mono"/>
                <a:sym typeface="Overpass Mon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500"/>
              <a:buFont typeface="Overpass Mono"/>
              <a:buNone/>
              <a:defRPr b="1" sz="12500">
                <a:latin typeface="Overpass Mono"/>
                <a:ea typeface="Overpass Mono"/>
                <a:cs typeface="Overpass Mono"/>
                <a:sym typeface="Overpass Mono"/>
              </a:defRPr>
            </a:lvl9pPr>
          </a:lstStyle>
          <a:p>
            <a:r>
              <a:t>xx%</a:t>
            </a:r>
          </a:p>
        </p:txBody>
      </p:sp>
      <p:sp>
        <p:nvSpPr>
          <p:cNvPr id="306" name="Google Shape;306;p23"/>
          <p:cNvSpPr txBox="1"/>
          <p:nvPr>
            <p:ph hasCustomPrompt="1" idx="3" type="title"/>
          </p:nvPr>
        </p:nvSpPr>
        <p:spPr>
          <a:xfrm>
            <a:off x="5332488" y="2233575"/>
            <a:ext cx="1609800" cy="58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500"/>
              <a:buFont typeface="Overpass Mono"/>
              <a:buNone/>
              <a:defRPr b="1" sz="12500">
                <a:latin typeface="Overpass Mono"/>
                <a:ea typeface="Overpass Mono"/>
                <a:cs typeface="Overpass Mono"/>
                <a:sym typeface="Overpass Mon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500"/>
              <a:buFont typeface="Overpass Mono"/>
              <a:buNone/>
              <a:defRPr b="1" sz="12500">
                <a:latin typeface="Overpass Mono"/>
                <a:ea typeface="Overpass Mono"/>
                <a:cs typeface="Overpass Mono"/>
                <a:sym typeface="Overpass Mon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500"/>
              <a:buFont typeface="Overpass Mono"/>
              <a:buNone/>
              <a:defRPr b="1" sz="12500">
                <a:latin typeface="Overpass Mono"/>
                <a:ea typeface="Overpass Mono"/>
                <a:cs typeface="Overpass Mono"/>
                <a:sym typeface="Overpass Mon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500"/>
              <a:buFont typeface="Overpass Mono"/>
              <a:buNone/>
              <a:defRPr b="1" sz="12500">
                <a:latin typeface="Overpass Mono"/>
                <a:ea typeface="Overpass Mono"/>
                <a:cs typeface="Overpass Mono"/>
                <a:sym typeface="Overpass Mon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500"/>
              <a:buFont typeface="Overpass Mono"/>
              <a:buNone/>
              <a:defRPr b="1" sz="12500">
                <a:latin typeface="Overpass Mono"/>
                <a:ea typeface="Overpass Mono"/>
                <a:cs typeface="Overpass Mono"/>
                <a:sym typeface="Overpass Mon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500"/>
              <a:buFont typeface="Overpass Mono"/>
              <a:buNone/>
              <a:defRPr b="1" sz="12500">
                <a:latin typeface="Overpass Mono"/>
                <a:ea typeface="Overpass Mono"/>
                <a:cs typeface="Overpass Mono"/>
                <a:sym typeface="Overpass Mon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500"/>
              <a:buFont typeface="Overpass Mono"/>
              <a:buNone/>
              <a:defRPr b="1" sz="12500">
                <a:latin typeface="Overpass Mono"/>
                <a:ea typeface="Overpass Mono"/>
                <a:cs typeface="Overpass Mono"/>
                <a:sym typeface="Overpass Mon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500"/>
              <a:buFont typeface="Overpass Mono"/>
              <a:buNone/>
              <a:defRPr b="1" sz="12500">
                <a:latin typeface="Overpass Mono"/>
                <a:ea typeface="Overpass Mono"/>
                <a:cs typeface="Overpass Mono"/>
                <a:sym typeface="Overpass Mono"/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23"/>
          <p:cNvSpPr/>
          <p:nvPr/>
        </p:nvSpPr>
        <p:spPr>
          <a:xfrm flipH="1">
            <a:off x="-11" y="0"/>
            <a:ext cx="1371614" cy="356851"/>
          </a:xfrm>
          <a:custGeom>
            <a:rect b="b" l="l" r="r" t="t"/>
            <a:pathLst>
              <a:path extrusionOk="0" h="2775" w="16884">
                <a:moveTo>
                  <a:pt x="0" y="1"/>
                </a:moveTo>
                <a:lnTo>
                  <a:pt x="0" y="2775"/>
                </a:lnTo>
                <a:lnTo>
                  <a:pt x="16883" y="2775"/>
                </a:lnTo>
                <a:lnTo>
                  <a:pt x="1688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23"/>
          <p:cNvSpPr/>
          <p:nvPr/>
        </p:nvSpPr>
        <p:spPr>
          <a:xfrm>
            <a:off x="8355575" y="4357775"/>
            <a:ext cx="788431" cy="785368"/>
          </a:xfrm>
          <a:custGeom>
            <a:rect b="b" l="l" r="r" t="t"/>
            <a:pathLst>
              <a:path extrusionOk="0" h="16396" w="17241">
                <a:moveTo>
                  <a:pt x="0" y="1"/>
                </a:moveTo>
                <a:lnTo>
                  <a:pt x="0" y="16396"/>
                </a:lnTo>
                <a:lnTo>
                  <a:pt x="17240" y="16396"/>
                </a:lnTo>
                <a:lnTo>
                  <a:pt x="17240" y="1"/>
                </a:lnTo>
                <a:close/>
              </a:path>
            </a:pathLst>
          </a:custGeom>
          <a:solidFill>
            <a:srgbClr val="FFFFFF">
              <a:alpha val="313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23"/>
          <p:cNvSpPr/>
          <p:nvPr/>
        </p:nvSpPr>
        <p:spPr>
          <a:xfrm flipH="1">
            <a:off x="7353292" y="4786292"/>
            <a:ext cx="1371614" cy="356851"/>
          </a:xfrm>
          <a:custGeom>
            <a:rect b="b" l="l" r="r" t="t"/>
            <a:pathLst>
              <a:path extrusionOk="0" h="2775" w="16884">
                <a:moveTo>
                  <a:pt x="0" y="1"/>
                </a:moveTo>
                <a:lnTo>
                  <a:pt x="0" y="2775"/>
                </a:lnTo>
                <a:lnTo>
                  <a:pt x="16883" y="2775"/>
                </a:lnTo>
                <a:lnTo>
                  <a:pt x="1688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mall numbers">
  <p:cSld name="CUSTOM_15"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4"/>
          <p:cNvSpPr txBox="1"/>
          <p:nvPr>
            <p:ph idx="1" type="subTitle"/>
          </p:nvPr>
        </p:nvSpPr>
        <p:spPr>
          <a:xfrm>
            <a:off x="3423600" y="1473000"/>
            <a:ext cx="2296500" cy="4572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2" name="Google Shape;312;p24"/>
          <p:cNvSpPr txBox="1"/>
          <p:nvPr>
            <p:ph hasCustomPrompt="1" type="title"/>
          </p:nvPr>
        </p:nvSpPr>
        <p:spPr>
          <a:xfrm>
            <a:off x="3423750" y="934700"/>
            <a:ext cx="2296500" cy="4572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Font typeface="Barlow"/>
              <a:buNone/>
              <a:defRPr b="1" sz="2500">
                <a:latin typeface="Barlow"/>
                <a:ea typeface="Barlow"/>
                <a:cs typeface="Barlow"/>
                <a:sym typeface="Barlow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Font typeface="Barlow"/>
              <a:buNone/>
              <a:defRPr b="1" sz="2500">
                <a:latin typeface="Barlow"/>
                <a:ea typeface="Barlow"/>
                <a:cs typeface="Barlow"/>
                <a:sym typeface="Barlow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Font typeface="Barlow"/>
              <a:buNone/>
              <a:defRPr b="1" sz="2500">
                <a:latin typeface="Barlow"/>
                <a:ea typeface="Barlow"/>
                <a:cs typeface="Barlow"/>
                <a:sym typeface="Barlow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Font typeface="Barlow"/>
              <a:buNone/>
              <a:defRPr b="1" sz="2500">
                <a:latin typeface="Barlow"/>
                <a:ea typeface="Barlow"/>
                <a:cs typeface="Barlow"/>
                <a:sym typeface="Barlow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Font typeface="Barlow"/>
              <a:buNone/>
              <a:defRPr b="1" sz="2500">
                <a:latin typeface="Barlow"/>
                <a:ea typeface="Barlow"/>
                <a:cs typeface="Barlow"/>
                <a:sym typeface="Barlow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Font typeface="Barlow"/>
              <a:buNone/>
              <a:defRPr b="1" sz="2500">
                <a:latin typeface="Barlow"/>
                <a:ea typeface="Barlow"/>
                <a:cs typeface="Barlow"/>
                <a:sym typeface="Barlow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Font typeface="Barlow"/>
              <a:buNone/>
              <a:defRPr b="1" sz="2500">
                <a:latin typeface="Barlow"/>
                <a:ea typeface="Barlow"/>
                <a:cs typeface="Barlow"/>
                <a:sym typeface="Barlow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Font typeface="Barlow"/>
              <a:buNone/>
              <a:defRPr b="1" sz="2500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t>xx%</a:t>
            </a:r>
          </a:p>
        </p:txBody>
      </p:sp>
      <p:sp>
        <p:nvSpPr>
          <p:cNvPr id="313" name="Google Shape;313;p24"/>
          <p:cNvSpPr txBox="1"/>
          <p:nvPr>
            <p:ph idx="2" type="subTitle"/>
          </p:nvPr>
        </p:nvSpPr>
        <p:spPr>
          <a:xfrm>
            <a:off x="3423600" y="2688513"/>
            <a:ext cx="2296500" cy="4572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4" name="Google Shape;314;p24"/>
          <p:cNvSpPr txBox="1"/>
          <p:nvPr>
            <p:ph hasCustomPrompt="1" idx="3" type="title"/>
          </p:nvPr>
        </p:nvSpPr>
        <p:spPr>
          <a:xfrm>
            <a:off x="3423750" y="2150202"/>
            <a:ext cx="2296500" cy="457200"/>
          </a:xfrm>
          <a:prstGeom prst="rect">
            <a:avLst/>
          </a:prstGeom>
          <a:solidFill>
            <a:schemeClr val="lt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Font typeface="Barlow"/>
              <a:buNone/>
              <a:defRPr b="1" sz="2500">
                <a:latin typeface="Barlow"/>
                <a:ea typeface="Barlow"/>
                <a:cs typeface="Barlow"/>
                <a:sym typeface="Barlow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Font typeface="Barlow"/>
              <a:buNone/>
              <a:defRPr b="1" sz="2500">
                <a:latin typeface="Barlow"/>
                <a:ea typeface="Barlow"/>
                <a:cs typeface="Barlow"/>
                <a:sym typeface="Barlow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Font typeface="Barlow"/>
              <a:buNone/>
              <a:defRPr b="1" sz="2500">
                <a:latin typeface="Barlow"/>
                <a:ea typeface="Barlow"/>
                <a:cs typeface="Barlow"/>
                <a:sym typeface="Barlow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Font typeface="Barlow"/>
              <a:buNone/>
              <a:defRPr b="1" sz="2500">
                <a:latin typeface="Barlow"/>
                <a:ea typeface="Barlow"/>
                <a:cs typeface="Barlow"/>
                <a:sym typeface="Barlow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Font typeface="Barlow"/>
              <a:buNone/>
              <a:defRPr b="1" sz="2500">
                <a:latin typeface="Barlow"/>
                <a:ea typeface="Barlow"/>
                <a:cs typeface="Barlow"/>
                <a:sym typeface="Barlow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Font typeface="Barlow"/>
              <a:buNone/>
              <a:defRPr b="1" sz="2500">
                <a:latin typeface="Barlow"/>
                <a:ea typeface="Barlow"/>
                <a:cs typeface="Barlow"/>
                <a:sym typeface="Barlow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Font typeface="Barlow"/>
              <a:buNone/>
              <a:defRPr b="1" sz="2500">
                <a:latin typeface="Barlow"/>
                <a:ea typeface="Barlow"/>
                <a:cs typeface="Barlow"/>
                <a:sym typeface="Barlow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Font typeface="Barlow"/>
              <a:buNone/>
              <a:defRPr b="1" sz="2500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t>xx%</a:t>
            </a:r>
          </a:p>
        </p:txBody>
      </p:sp>
      <p:sp>
        <p:nvSpPr>
          <p:cNvPr id="315" name="Google Shape;315;p24"/>
          <p:cNvSpPr txBox="1"/>
          <p:nvPr>
            <p:ph idx="4" type="subTitle"/>
          </p:nvPr>
        </p:nvSpPr>
        <p:spPr>
          <a:xfrm>
            <a:off x="3423750" y="3904025"/>
            <a:ext cx="2296500" cy="4572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6" name="Google Shape;316;p24"/>
          <p:cNvSpPr txBox="1"/>
          <p:nvPr>
            <p:ph hasCustomPrompt="1" idx="5" type="title"/>
          </p:nvPr>
        </p:nvSpPr>
        <p:spPr>
          <a:xfrm>
            <a:off x="3423750" y="3365703"/>
            <a:ext cx="2296500" cy="4572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Font typeface="Barlow"/>
              <a:buNone/>
              <a:defRPr b="1" sz="2500">
                <a:latin typeface="Barlow"/>
                <a:ea typeface="Barlow"/>
                <a:cs typeface="Barlow"/>
                <a:sym typeface="Barlow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Font typeface="Barlow"/>
              <a:buNone/>
              <a:defRPr b="1" sz="2500">
                <a:latin typeface="Barlow"/>
                <a:ea typeface="Barlow"/>
                <a:cs typeface="Barlow"/>
                <a:sym typeface="Barlow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Font typeface="Barlow"/>
              <a:buNone/>
              <a:defRPr b="1" sz="2500">
                <a:latin typeface="Barlow"/>
                <a:ea typeface="Barlow"/>
                <a:cs typeface="Barlow"/>
                <a:sym typeface="Barlow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Font typeface="Barlow"/>
              <a:buNone/>
              <a:defRPr b="1" sz="2500">
                <a:latin typeface="Barlow"/>
                <a:ea typeface="Barlow"/>
                <a:cs typeface="Barlow"/>
                <a:sym typeface="Barlow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Font typeface="Barlow"/>
              <a:buNone/>
              <a:defRPr b="1" sz="2500">
                <a:latin typeface="Barlow"/>
                <a:ea typeface="Barlow"/>
                <a:cs typeface="Barlow"/>
                <a:sym typeface="Barlow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Font typeface="Barlow"/>
              <a:buNone/>
              <a:defRPr b="1" sz="2500">
                <a:latin typeface="Barlow"/>
                <a:ea typeface="Barlow"/>
                <a:cs typeface="Barlow"/>
                <a:sym typeface="Barlow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Font typeface="Barlow"/>
              <a:buNone/>
              <a:defRPr b="1" sz="2500">
                <a:latin typeface="Barlow"/>
                <a:ea typeface="Barlow"/>
                <a:cs typeface="Barlow"/>
                <a:sym typeface="Barlow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Font typeface="Barlow"/>
              <a:buNone/>
              <a:defRPr b="1" sz="2500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t>xx%</a:t>
            </a:r>
          </a:p>
        </p:txBody>
      </p:sp>
      <p:sp>
        <p:nvSpPr>
          <p:cNvPr id="317" name="Google Shape;317;p24"/>
          <p:cNvSpPr/>
          <p:nvPr/>
        </p:nvSpPr>
        <p:spPr>
          <a:xfrm>
            <a:off x="7377200" y="2089950"/>
            <a:ext cx="1766704" cy="356851"/>
          </a:xfrm>
          <a:custGeom>
            <a:rect b="b" l="l" r="r" t="t"/>
            <a:pathLst>
              <a:path extrusionOk="0" h="2775" w="15325">
                <a:moveTo>
                  <a:pt x="1" y="0"/>
                </a:moveTo>
                <a:lnTo>
                  <a:pt x="1" y="2774"/>
                </a:lnTo>
                <a:lnTo>
                  <a:pt x="15324" y="2774"/>
                </a:lnTo>
                <a:lnTo>
                  <a:pt x="15324" y="0"/>
                </a:ln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24"/>
          <p:cNvSpPr/>
          <p:nvPr/>
        </p:nvSpPr>
        <p:spPr>
          <a:xfrm>
            <a:off x="357025" y="2089950"/>
            <a:ext cx="2071751" cy="356851"/>
          </a:xfrm>
          <a:custGeom>
            <a:rect b="b" l="l" r="r" t="t"/>
            <a:pathLst>
              <a:path extrusionOk="0" h="2775" w="4300">
                <a:moveTo>
                  <a:pt x="1" y="0"/>
                </a:moveTo>
                <a:lnTo>
                  <a:pt x="1" y="2774"/>
                </a:lnTo>
                <a:lnTo>
                  <a:pt x="4299" y="2774"/>
                </a:lnTo>
                <a:lnTo>
                  <a:pt x="4299" y="0"/>
                </a:lnTo>
                <a:close/>
              </a:path>
            </a:pathLst>
          </a:custGeom>
          <a:solidFill>
            <a:srgbClr val="FFFFFF">
              <a:alpha val="19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24"/>
          <p:cNvSpPr/>
          <p:nvPr/>
        </p:nvSpPr>
        <p:spPr>
          <a:xfrm>
            <a:off x="6810278" y="1500450"/>
            <a:ext cx="1104154" cy="356872"/>
          </a:xfrm>
          <a:custGeom>
            <a:rect b="b" l="l" r="r" t="t"/>
            <a:pathLst>
              <a:path extrusionOk="0" h="2775" w="18027">
                <a:moveTo>
                  <a:pt x="0" y="0"/>
                </a:moveTo>
                <a:lnTo>
                  <a:pt x="0" y="2774"/>
                </a:lnTo>
                <a:lnTo>
                  <a:pt x="18026" y="2774"/>
                </a:lnTo>
                <a:lnTo>
                  <a:pt x="18026" y="0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24"/>
          <p:cNvSpPr/>
          <p:nvPr/>
        </p:nvSpPr>
        <p:spPr>
          <a:xfrm>
            <a:off x="6896029" y="2679300"/>
            <a:ext cx="2247805" cy="355450"/>
          </a:xfrm>
          <a:custGeom>
            <a:rect b="b" l="l" r="r" t="t"/>
            <a:pathLst>
              <a:path extrusionOk="0" h="2764" w="12872">
                <a:moveTo>
                  <a:pt x="1" y="1"/>
                </a:moveTo>
                <a:lnTo>
                  <a:pt x="1" y="2763"/>
                </a:lnTo>
                <a:lnTo>
                  <a:pt x="12871" y="2763"/>
                </a:lnTo>
                <a:lnTo>
                  <a:pt x="12871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24"/>
          <p:cNvSpPr/>
          <p:nvPr/>
        </p:nvSpPr>
        <p:spPr>
          <a:xfrm>
            <a:off x="8105579" y="1500450"/>
            <a:ext cx="1038298" cy="356872"/>
          </a:xfrm>
          <a:custGeom>
            <a:rect b="b" l="l" r="r" t="t"/>
            <a:pathLst>
              <a:path extrusionOk="0" h="2775" w="2882">
                <a:moveTo>
                  <a:pt x="1" y="0"/>
                </a:moveTo>
                <a:lnTo>
                  <a:pt x="1" y="2774"/>
                </a:lnTo>
                <a:lnTo>
                  <a:pt x="2882" y="2774"/>
                </a:lnTo>
                <a:lnTo>
                  <a:pt x="2882" y="0"/>
                </a:lnTo>
                <a:close/>
              </a:path>
            </a:pathLst>
          </a:custGeom>
          <a:solidFill>
            <a:srgbClr val="FFFFFF">
              <a:alpha val="564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24"/>
          <p:cNvSpPr/>
          <p:nvPr/>
        </p:nvSpPr>
        <p:spPr>
          <a:xfrm>
            <a:off x="6739789" y="3268775"/>
            <a:ext cx="1104128" cy="355450"/>
          </a:xfrm>
          <a:custGeom>
            <a:rect b="b" l="l" r="r" t="t"/>
            <a:pathLst>
              <a:path extrusionOk="0" h="2764" w="18396">
                <a:moveTo>
                  <a:pt x="1" y="1"/>
                </a:moveTo>
                <a:lnTo>
                  <a:pt x="1" y="2763"/>
                </a:lnTo>
                <a:lnTo>
                  <a:pt x="18396" y="2763"/>
                </a:lnTo>
                <a:lnTo>
                  <a:pt x="18396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24"/>
          <p:cNvSpPr/>
          <p:nvPr/>
        </p:nvSpPr>
        <p:spPr>
          <a:xfrm>
            <a:off x="18" y="3268775"/>
            <a:ext cx="1038298" cy="355450"/>
          </a:xfrm>
          <a:custGeom>
            <a:rect b="b" l="l" r="r" t="t"/>
            <a:pathLst>
              <a:path extrusionOk="0" h="2764" w="2882">
                <a:moveTo>
                  <a:pt x="0" y="1"/>
                </a:moveTo>
                <a:lnTo>
                  <a:pt x="0" y="2763"/>
                </a:lnTo>
                <a:lnTo>
                  <a:pt x="2881" y="2763"/>
                </a:lnTo>
                <a:lnTo>
                  <a:pt x="2881" y="1"/>
                </a:lnTo>
                <a:close/>
              </a:path>
            </a:pathLst>
          </a:custGeom>
          <a:solidFill>
            <a:srgbClr val="FFFFFF">
              <a:alpha val="5019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24"/>
          <p:cNvSpPr/>
          <p:nvPr/>
        </p:nvSpPr>
        <p:spPr>
          <a:xfrm>
            <a:off x="10" y="1500456"/>
            <a:ext cx="1104138" cy="356858"/>
          </a:xfrm>
          <a:custGeom>
            <a:rect b="b" l="l" r="r" t="t"/>
            <a:pathLst>
              <a:path extrusionOk="0" h="2775" w="8586">
                <a:moveTo>
                  <a:pt x="1" y="0"/>
                </a:moveTo>
                <a:lnTo>
                  <a:pt x="1" y="2774"/>
                </a:lnTo>
                <a:lnTo>
                  <a:pt x="8585" y="2774"/>
                </a:lnTo>
                <a:lnTo>
                  <a:pt x="8585" y="0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24"/>
          <p:cNvSpPr/>
          <p:nvPr/>
        </p:nvSpPr>
        <p:spPr>
          <a:xfrm>
            <a:off x="1299972" y="1500450"/>
            <a:ext cx="490621" cy="356872"/>
          </a:xfrm>
          <a:custGeom>
            <a:rect b="b" l="l" r="r" t="t"/>
            <a:pathLst>
              <a:path extrusionOk="0" h="2775" w="18396">
                <a:moveTo>
                  <a:pt x="0" y="0"/>
                </a:moveTo>
                <a:lnTo>
                  <a:pt x="0" y="2774"/>
                </a:lnTo>
                <a:lnTo>
                  <a:pt x="18396" y="2774"/>
                </a:lnTo>
                <a:lnTo>
                  <a:pt x="18396" y="0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"/>
          <p:cNvSpPr/>
          <p:nvPr/>
        </p:nvSpPr>
        <p:spPr>
          <a:xfrm>
            <a:off x="0" y="3268775"/>
            <a:ext cx="667651" cy="355450"/>
          </a:xfrm>
          <a:custGeom>
            <a:rect b="b" l="l" r="r" t="t"/>
            <a:pathLst>
              <a:path extrusionOk="0" h="2764" w="2882">
                <a:moveTo>
                  <a:pt x="0" y="1"/>
                </a:moveTo>
                <a:lnTo>
                  <a:pt x="0" y="2763"/>
                </a:lnTo>
                <a:lnTo>
                  <a:pt x="2881" y="2763"/>
                </a:lnTo>
                <a:lnTo>
                  <a:pt x="288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4"/>
          <p:cNvSpPr/>
          <p:nvPr/>
        </p:nvSpPr>
        <p:spPr>
          <a:xfrm>
            <a:off x="7960123" y="323033"/>
            <a:ext cx="1183740" cy="355315"/>
          </a:xfrm>
          <a:custGeom>
            <a:rect b="b" l="l" r="r" t="t"/>
            <a:pathLst>
              <a:path extrusionOk="0" h="2763" w="9205">
                <a:moveTo>
                  <a:pt x="1" y="0"/>
                </a:moveTo>
                <a:lnTo>
                  <a:pt x="1" y="2762"/>
                </a:lnTo>
                <a:lnTo>
                  <a:pt x="9204" y="2762"/>
                </a:lnTo>
                <a:lnTo>
                  <a:pt x="920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4"/>
          <p:cNvSpPr/>
          <p:nvPr/>
        </p:nvSpPr>
        <p:spPr>
          <a:xfrm>
            <a:off x="7173125" y="912516"/>
            <a:ext cx="1970757" cy="355315"/>
          </a:xfrm>
          <a:custGeom>
            <a:rect b="b" l="l" r="r" t="t"/>
            <a:pathLst>
              <a:path extrusionOk="0" h="2763" w="15325">
                <a:moveTo>
                  <a:pt x="1" y="0"/>
                </a:moveTo>
                <a:lnTo>
                  <a:pt x="1" y="2762"/>
                </a:lnTo>
                <a:lnTo>
                  <a:pt x="15324" y="2762"/>
                </a:lnTo>
                <a:lnTo>
                  <a:pt x="15324" y="0"/>
                </a:lnTo>
                <a:close/>
              </a:path>
            </a:pathLst>
          </a:custGeom>
          <a:solidFill>
            <a:srgbClr val="FFFFFF">
              <a:alpha val="19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4"/>
          <p:cNvSpPr/>
          <p:nvPr/>
        </p:nvSpPr>
        <p:spPr>
          <a:xfrm>
            <a:off x="7173125" y="2089940"/>
            <a:ext cx="1970757" cy="356858"/>
          </a:xfrm>
          <a:custGeom>
            <a:rect b="b" l="l" r="r" t="t"/>
            <a:pathLst>
              <a:path extrusionOk="0" h="2775" w="15325">
                <a:moveTo>
                  <a:pt x="1" y="0"/>
                </a:moveTo>
                <a:lnTo>
                  <a:pt x="1" y="2774"/>
                </a:lnTo>
                <a:lnTo>
                  <a:pt x="15324" y="2774"/>
                </a:lnTo>
                <a:lnTo>
                  <a:pt x="15324" y="0"/>
                </a:ln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4"/>
          <p:cNvSpPr/>
          <p:nvPr/>
        </p:nvSpPr>
        <p:spPr>
          <a:xfrm>
            <a:off x="0" y="2089940"/>
            <a:ext cx="552969" cy="356858"/>
          </a:xfrm>
          <a:custGeom>
            <a:rect b="b" l="l" r="r" t="t"/>
            <a:pathLst>
              <a:path extrusionOk="0" h="2775" w="4300">
                <a:moveTo>
                  <a:pt x="1" y="0"/>
                </a:moveTo>
                <a:lnTo>
                  <a:pt x="1" y="2774"/>
                </a:lnTo>
                <a:lnTo>
                  <a:pt x="4299" y="2774"/>
                </a:lnTo>
                <a:lnTo>
                  <a:pt x="4299" y="0"/>
                </a:lnTo>
                <a:close/>
              </a:path>
            </a:pathLst>
          </a:custGeom>
          <a:solidFill>
            <a:srgbClr val="FFFFFF">
              <a:alpha val="19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4"/>
          <p:cNvSpPr/>
          <p:nvPr/>
        </p:nvSpPr>
        <p:spPr>
          <a:xfrm>
            <a:off x="8773245" y="1500456"/>
            <a:ext cx="370618" cy="356858"/>
          </a:xfrm>
          <a:custGeom>
            <a:rect b="b" l="l" r="r" t="t"/>
            <a:pathLst>
              <a:path extrusionOk="0" h="2775" w="2882">
                <a:moveTo>
                  <a:pt x="1" y="0"/>
                </a:moveTo>
                <a:lnTo>
                  <a:pt x="1" y="2774"/>
                </a:lnTo>
                <a:lnTo>
                  <a:pt x="2882" y="2774"/>
                </a:lnTo>
                <a:lnTo>
                  <a:pt x="288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4"/>
          <p:cNvSpPr/>
          <p:nvPr/>
        </p:nvSpPr>
        <p:spPr>
          <a:xfrm>
            <a:off x="8039723" y="3268778"/>
            <a:ext cx="1104138" cy="355443"/>
          </a:xfrm>
          <a:custGeom>
            <a:rect b="b" l="l" r="r" t="t"/>
            <a:pathLst>
              <a:path extrusionOk="0" h="2764" w="8586">
                <a:moveTo>
                  <a:pt x="1" y="1"/>
                </a:moveTo>
                <a:lnTo>
                  <a:pt x="1" y="2763"/>
                </a:lnTo>
                <a:lnTo>
                  <a:pt x="8585" y="2763"/>
                </a:lnTo>
                <a:lnTo>
                  <a:pt x="858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4"/>
          <p:cNvSpPr/>
          <p:nvPr/>
        </p:nvSpPr>
        <p:spPr>
          <a:xfrm>
            <a:off x="7555951" y="3858262"/>
            <a:ext cx="1587922" cy="355315"/>
          </a:xfrm>
          <a:custGeom>
            <a:rect b="b" l="l" r="r" t="t"/>
            <a:pathLst>
              <a:path extrusionOk="0" h="2763" w="12348">
                <a:moveTo>
                  <a:pt x="0" y="1"/>
                </a:moveTo>
                <a:lnTo>
                  <a:pt x="0" y="2763"/>
                </a:lnTo>
                <a:lnTo>
                  <a:pt x="12347" y="2763"/>
                </a:lnTo>
                <a:lnTo>
                  <a:pt x="12347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4"/>
          <p:cNvSpPr/>
          <p:nvPr/>
        </p:nvSpPr>
        <p:spPr>
          <a:xfrm>
            <a:off x="0" y="4446202"/>
            <a:ext cx="1183740" cy="356858"/>
          </a:xfrm>
          <a:custGeom>
            <a:rect b="b" l="l" r="r" t="t"/>
            <a:pathLst>
              <a:path extrusionOk="0" h="2775" w="9205">
                <a:moveTo>
                  <a:pt x="1" y="1"/>
                </a:moveTo>
                <a:lnTo>
                  <a:pt x="1" y="2775"/>
                </a:lnTo>
                <a:lnTo>
                  <a:pt x="9204" y="2775"/>
                </a:lnTo>
                <a:lnTo>
                  <a:pt x="9204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4"/>
          <p:cNvSpPr/>
          <p:nvPr/>
        </p:nvSpPr>
        <p:spPr>
          <a:xfrm>
            <a:off x="0" y="3858262"/>
            <a:ext cx="1970757" cy="355315"/>
          </a:xfrm>
          <a:custGeom>
            <a:rect b="b" l="l" r="r" t="t"/>
            <a:pathLst>
              <a:path extrusionOk="0" h="2763" w="15325">
                <a:moveTo>
                  <a:pt x="1" y="1"/>
                </a:moveTo>
                <a:lnTo>
                  <a:pt x="1" y="2763"/>
                </a:lnTo>
                <a:lnTo>
                  <a:pt x="15324" y="2763"/>
                </a:lnTo>
                <a:lnTo>
                  <a:pt x="1532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4"/>
          <p:cNvSpPr/>
          <p:nvPr/>
        </p:nvSpPr>
        <p:spPr>
          <a:xfrm>
            <a:off x="2325759" y="3858262"/>
            <a:ext cx="866747" cy="355315"/>
          </a:xfrm>
          <a:custGeom>
            <a:rect b="b" l="l" r="r" t="t"/>
            <a:pathLst>
              <a:path extrusionOk="0" h="2763" w="6740">
                <a:moveTo>
                  <a:pt x="1" y="1"/>
                </a:moveTo>
                <a:lnTo>
                  <a:pt x="1" y="2763"/>
                </a:lnTo>
                <a:lnTo>
                  <a:pt x="6739" y="2763"/>
                </a:lnTo>
                <a:lnTo>
                  <a:pt x="6739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4"/>
          <p:cNvSpPr/>
          <p:nvPr/>
        </p:nvSpPr>
        <p:spPr>
          <a:xfrm>
            <a:off x="0" y="2679300"/>
            <a:ext cx="1485912" cy="355450"/>
          </a:xfrm>
          <a:custGeom>
            <a:rect b="b" l="l" r="r" t="t"/>
            <a:pathLst>
              <a:path extrusionOk="0" h="2764" w="15325">
                <a:moveTo>
                  <a:pt x="1" y="1"/>
                </a:moveTo>
                <a:lnTo>
                  <a:pt x="1" y="2763"/>
                </a:lnTo>
                <a:lnTo>
                  <a:pt x="15324" y="2763"/>
                </a:lnTo>
                <a:lnTo>
                  <a:pt x="15324" y="1"/>
                </a:ln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4"/>
          <p:cNvSpPr/>
          <p:nvPr/>
        </p:nvSpPr>
        <p:spPr>
          <a:xfrm>
            <a:off x="896262" y="3268778"/>
            <a:ext cx="370618" cy="355443"/>
          </a:xfrm>
          <a:custGeom>
            <a:rect b="b" l="l" r="r" t="t"/>
            <a:pathLst>
              <a:path extrusionOk="0" h="2764" w="2882">
                <a:moveTo>
                  <a:pt x="0" y="1"/>
                </a:moveTo>
                <a:lnTo>
                  <a:pt x="0" y="2763"/>
                </a:lnTo>
                <a:lnTo>
                  <a:pt x="2881" y="2763"/>
                </a:lnTo>
                <a:lnTo>
                  <a:pt x="288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4"/>
          <p:cNvSpPr/>
          <p:nvPr/>
        </p:nvSpPr>
        <p:spPr>
          <a:xfrm>
            <a:off x="0" y="1500456"/>
            <a:ext cx="1104138" cy="356858"/>
          </a:xfrm>
          <a:custGeom>
            <a:rect b="b" l="l" r="r" t="t"/>
            <a:pathLst>
              <a:path extrusionOk="0" h="2775" w="8586">
                <a:moveTo>
                  <a:pt x="1" y="0"/>
                </a:moveTo>
                <a:lnTo>
                  <a:pt x="1" y="2774"/>
                </a:lnTo>
                <a:lnTo>
                  <a:pt x="8585" y="2774"/>
                </a:lnTo>
                <a:lnTo>
                  <a:pt x="858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4"/>
          <p:cNvSpPr/>
          <p:nvPr/>
        </p:nvSpPr>
        <p:spPr>
          <a:xfrm>
            <a:off x="359324" y="912525"/>
            <a:ext cx="1228595" cy="355301"/>
          </a:xfrm>
          <a:custGeom>
            <a:rect b="b" l="l" r="r" t="t"/>
            <a:pathLst>
              <a:path extrusionOk="0" h="2763" w="12348">
                <a:moveTo>
                  <a:pt x="1" y="0"/>
                </a:moveTo>
                <a:lnTo>
                  <a:pt x="1" y="2762"/>
                </a:lnTo>
                <a:lnTo>
                  <a:pt x="12348" y="2762"/>
                </a:lnTo>
                <a:lnTo>
                  <a:pt x="1234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4"/>
          <p:cNvSpPr/>
          <p:nvPr/>
        </p:nvSpPr>
        <p:spPr>
          <a:xfrm>
            <a:off x="5395565" y="323033"/>
            <a:ext cx="2171240" cy="355315"/>
          </a:xfrm>
          <a:custGeom>
            <a:rect b="b" l="l" r="r" t="t"/>
            <a:pathLst>
              <a:path extrusionOk="0" h="2763" w="16884">
                <a:moveTo>
                  <a:pt x="1" y="0"/>
                </a:moveTo>
                <a:lnTo>
                  <a:pt x="1" y="2762"/>
                </a:lnTo>
                <a:lnTo>
                  <a:pt x="16884" y="2762"/>
                </a:lnTo>
                <a:lnTo>
                  <a:pt x="168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4"/>
          <p:cNvSpPr/>
          <p:nvPr/>
        </p:nvSpPr>
        <p:spPr>
          <a:xfrm>
            <a:off x="5729396" y="3858262"/>
            <a:ext cx="1600139" cy="355315"/>
          </a:xfrm>
          <a:custGeom>
            <a:rect b="b" l="l" r="r" t="t"/>
            <a:pathLst>
              <a:path extrusionOk="0" h="2763" w="12443">
                <a:moveTo>
                  <a:pt x="0" y="1"/>
                </a:moveTo>
                <a:lnTo>
                  <a:pt x="0" y="2763"/>
                </a:lnTo>
                <a:lnTo>
                  <a:pt x="12442" y="2763"/>
                </a:lnTo>
                <a:lnTo>
                  <a:pt x="124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4"/>
          <p:cNvSpPr/>
          <p:nvPr/>
        </p:nvSpPr>
        <p:spPr>
          <a:xfrm>
            <a:off x="1577072" y="4446200"/>
            <a:ext cx="3118770" cy="356851"/>
          </a:xfrm>
          <a:custGeom>
            <a:rect b="b" l="l" r="r" t="t"/>
            <a:pathLst>
              <a:path extrusionOk="0" h="2775" w="16884">
                <a:moveTo>
                  <a:pt x="0" y="1"/>
                </a:moveTo>
                <a:lnTo>
                  <a:pt x="0" y="2775"/>
                </a:lnTo>
                <a:lnTo>
                  <a:pt x="16883" y="2775"/>
                </a:lnTo>
                <a:lnTo>
                  <a:pt x="1688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4"/>
          <p:cNvSpPr txBox="1"/>
          <p:nvPr>
            <p:ph type="title"/>
          </p:nvPr>
        </p:nvSpPr>
        <p:spPr>
          <a:xfrm>
            <a:off x="454800" y="2714625"/>
            <a:ext cx="8425200" cy="4479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7" name="Google Shape;87;p4"/>
          <p:cNvSpPr txBox="1"/>
          <p:nvPr>
            <p:ph hasCustomPrompt="1" idx="2" type="title"/>
          </p:nvPr>
        </p:nvSpPr>
        <p:spPr>
          <a:xfrm>
            <a:off x="454800" y="2150850"/>
            <a:ext cx="8425200" cy="489600"/>
          </a:xfrm>
          <a:prstGeom prst="rect">
            <a:avLst/>
          </a:prstGeom>
        </p:spPr>
        <p:txBody>
          <a:bodyPr anchorCtr="0" anchor="b" bIns="0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None/>
              <a:defRPr sz="8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500"/>
              <a:buFont typeface="Overpass Mono"/>
              <a:buNone/>
              <a:defRPr b="1" sz="12500">
                <a:latin typeface="Overpass Mono"/>
                <a:ea typeface="Overpass Mono"/>
                <a:cs typeface="Overpass Mono"/>
                <a:sym typeface="Overpass Mon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500"/>
              <a:buFont typeface="Overpass Mono"/>
              <a:buNone/>
              <a:defRPr b="1" sz="12500">
                <a:latin typeface="Overpass Mono"/>
                <a:ea typeface="Overpass Mono"/>
                <a:cs typeface="Overpass Mono"/>
                <a:sym typeface="Overpass Mon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500"/>
              <a:buFont typeface="Overpass Mono"/>
              <a:buNone/>
              <a:defRPr b="1" sz="12500">
                <a:latin typeface="Overpass Mono"/>
                <a:ea typeface="Overpass Mono"/>
                <a:cs typeface="Overpass Mono"/>
                <a:sym typeface="Overpass Mon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500"/>
              <a:buFont typeface="Overpass Mono"/>
              <a:buNone/>
              <a:defRPr b="1" sz="12500">
                <a:latin typeface="Overpass Mono"/>
                <a:ea typeface="Overpass Mono"/>
                <a:cs typeface="Overpass Mono"/>
                <a:sym typeface="Overpass Mon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500"/>
              <a:buFont typeface="Overpass Mono"/>
              <a:buNone/>
              <a:defRPr b="1" sz="12500">
                <a:latin typeface="Overpass Mono"/>
                <a:ea typeface="Overpass Mono"/>
                <a:cs typeface="Overpass Mono"/>
                <a:sym typeface="Overpass Mon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500"/>
              <a:buFont typeface="Overpass Mono"/>
              <a:buNone/>
              <a:defRPr b="1" sz="12500">
                <a:latin typeface="Overpass Mono"/>
                <a:ea typeface="Overpass Mono"/>
                <a:cs typeface="Overpass Mono"/>
                <a:sym typeface="Overpass Mon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500"/>
              <a:buFont typeface="Overpass Mono"/>
              <a:buNone/>
              <a:defRPr b="1" sz="12500">
                <a:latin typeface="Overpass Mono"/>
                <a:ea typeface="Overpass Mono"/>
                <a:cs typeface="Overpass Mono"/>
                <a:sym typeface="Overpass Mon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500"/>
              <a:buFont typeface="Overpass Mono"/>
              <a:buNone/>
              <a:defRPr b="1" sz="12500">
                <a:latin typeface="Overpass Mono"/>
                <a:ea typeface="Overpass Mono"/>
                <a:cs typeface="Overpass Mono"/>
                <a:sym typeface="Overpass Mono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/>
          <p:nvPr/>
        </p:nvSpPr>
        <p:spPr>
          <a:xfrm>
            <a:off x="0" y="1515825"/>
            <a:ext cx="2943127" cy="241405"/>
          </a:xfrm>
          <a:custGeom>
            <a:rect b="b" l="l" r="r" t="t"/>
            <a:pathLst>
              <a:path extrusionOk="0" h="5859" w="146079">
                <a:moveTo>
                  <a:pt x="1" y="1"/>
                </a:moveTo>
                <a:lnTo>
                  <a:pt x="1" y="5858"/>
                </a:lnTo>
                <a:lnTo>
                  <a:pt x="146079" y="5858"/>
                </a:lnTo>
                <a:lnTo>
                  <a:pt x="14607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5"/>
          <p:cNvSpPr txBox="1"/>
          <p:nvPr>
            <p:ph idx="1" type="body"/>
          </p:nvPr>
        </p:nvSpPr>
        <p:spPr>
          <a:xfrm>
            <a:off x="609499" y="1973025"/>
            <a:ext cx="3512700" cy="213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aleway SemiBold"/>
              <a:buChar char="●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1600"/>
            </a:lvl2pPr>
            <a:lvl3pPr indent="-330200" lvl="2" marL="1371600" rtl="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■"/>
              <a:defRPr sz="1600"/>
            </a:lvl3pPr>
            <a:lvl4pPr indent="-330200" lvl="3" marL="1828800" rtl="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4pPr>
            <a:lvl5pPr indent="-330200" lvl="4" marL="2286000" rtl="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 sz="1600"/>
            </a:lvl5pPr>
            <a:lvl6pPr indent="-330200" lvl="5" marL="2743200" rtl="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■"/>
              <a:defRPr sz="1600"/>
            </a:lvl6pPr>
            <a:lvl7pPr indent="-330200" lvl="6" marL="3200400" rtl="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7pPr>
            <a:lvl8pPr indent="-330200" lvl="7" marL="3657600" rtl="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 sz="1600"/>
            </a:lvl8pPr>
            <a:lvl9pPr indent="-330200" lvl="8" marL="4114800" rtl="0">
              <a:spcBef>
                <a:spcPts val="1600"/>
              </a:spcBef>
              <a:spcAft>
                <a:spcPts val="1600"/>
              </a:spcAft>
              <a:buSzPts val="1600"/>
              <a:buFont typeface="Nunito Light"/>
              <a:buChar char="■"/>
              <a:defRPr sz="1600"/>
            </a:lvl9pPr>
          </a:lstStyle>
          <a:p/>
        </p:txBody>
      </p:sp>
      <p:sp>
        <p:nvSpPr>
          <p:cNvPr id="91" name="Google Shape;91;p5"/>
          <p:cNvSpPr txBox="1"/>
          <p:nvPr>
            <p:ph type="title"/>
          </p:nvPr>
        </p:nvSpPr>
        <p:spPr>
          <a:xfrm>
            <a:off x="560825" y="1168325"/>
            <a:ext cx="3561300" cy="6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6"/>
          <p:cNvSpPr txBox="1"/>
          <p:nvPr>
            <p:ph type="title"/>
          </p:nvPr>
        </p:nvSpPr>
        <p:spPr>
          <a:xfrm>
            <a:off x="1278050" y="343200"/>
            <a:ext cx="6588000" cy="6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94" name="Google Shape;94;p6"/>
          <p:cNvSpPr txBox="1"/>
          <p:nvPr>
            <p:ph idx="1" type="subTitle"/>
          </p:nvPr>
        </p:nvSpPr>
        <p:spPr>
          <a:xfrm>
            <a:off x="2773575" y="3109000"/>
            <a:ext cx="2226600" cy="84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5" name="Google Shape;95;p6"/>
          <p:cNvSpPr txBox="1"/>
          <p:nvPr>
            <p:ph idx="2" type="title"/>
          </p:nvPr>
        </p:nvSpPr>
        <p:spPr>
          <a:xfrm>
            <a:off x="2646050" y="2523698"/>
            <a:ext cx="2481300" cy="524400"/>
          </a:xfrm>
          <a:prstGeom prst="rect">
            <a:avLst/>
          </a:prstGeom>
          <a:solidFill>
            <a:schemeClr val="dk2"/>
          </a:solidFill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 Condensed ExtraBold"/>
              <a:buNone/>
              <a:defRPr sz="24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 Condensed ExtraBold"/>
              <a:buNone/>
              <a:defRPr sz="24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 Condensed ExtraBold"/>
              <a:buNone/>
              <a:defRPr sz="24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 Condensed ExtraBold"/>
              <a:buNone/>
              <a:defRPr sz="24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 Condensed ExtraBold"/>
              <a:buNone/>
              <a:defRPr sz="24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 Condensed ExtraBold"/>
              <a:buNone/>
              <a:defRPr sz="24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 Condensed ExtraBold"/>
              <a:buNone/>
              <a:defRPr sz="24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 Condensed ExtraBold"/>
              <a:buNone/>
              <a:defRPr sz="24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9pPr>
          </a:lstStyle>
          <a:p/>
        </p:txBody>
      </p:sp>
      <p:sp>
        <p:nvSpPr>
          <p:cNvPr id="96" name="Google Shape;96;p6"/>
          <p:cNvSpPr txBox="1"/>
          <p:nvPr>
            <p:ph idx="3" type="subTitle"/>
          </p:nvPr>
        </p:nvSpPr>
        <p:spPr>
          <a:xfrm>
            <a:off x="6070225" y="3109000"/>
            <a:ext cx="2226600" cy="84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7" name="Google Shape;97;p6"/>
          <p:cNvSpPr txBox="1"/>
          <p:nvPr>
            <p:ph idx="4" type="title"/>
          </p:nvPr>
        </p:nvSpPr>
        <p:spPr>
          <a:xfrm>
            <a:off x="5942650" y="2523676"/>
            <a:ext cx="2481300" cy="524400"/>
          </a:xfrm>
          <a:prstGeom prst="rect">
            <a:avLst/>
          </a:prstGeom>
          <a:solidFill>
            <a:schemeClr val="lt2"/>
          </a:solidFill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 Condensed ExtraBold"/>
              <a:buNone/>
              <a:defRPr sz="24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 Condensed ExtraBold"/>
              <a:buNone/>
              <a:defRPr sz="24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 Condensed ExtraBold"/>
              <a:buNone/>
              <a:defRPr sz="24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 Condensed ExtraBold"/>
              <a:buNone/>
              <a:defRPr sz="24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 Condensed ExtraBold"/>
              <a:buNone/>
              <a:defRPr sz="24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 Condensed ExtraBold"/>
              <a:buNone/>
              <a:defRPr sz="24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 Condensed ExtraBold"/>
              <a:buNone/>
              <a:defRPr sz="24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 Condensed ExtraBold"/>
              <a:buNone/>
              <a:defRPr sz="24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9pPr>
          </a:lstStyle>
          <a:p/>
        </p:txBody>
      </p:sp>
      <p:sp>
        <p:nvSpPr>
          <p:cNvPr id="98" name="Google Shape;98;p6"/>
          <p:cNvSpPr/>
          <p:nvPr/>
        </p:nvSpPr>
        <p:spPr>
          <a:xfrm flipH="1">
            <a:off x="7772389" y="0"/>
            <a:ext cx="1371614" cy="356851"/>
          </a:xfrm>
          <a:custGeom>
            <a:rect b="b" l="l" r="r" t="t"/>
            <a:pathLst>
              <a:path extrusionOk="0" h="2775" w="16884">
                <a:moveTo>
                  <a:pt x="0" y="1"/>
                </a:moveTo>
                <a:lnTo>
                  <a:pt x="0" y="2775"/>
                </a:lnTo>
                <a:lnTo>
                  <a:pt x="16883" y="2775"/>
                </a:lnTo>
                <a:lnTo>
                  <a:pt x="16883" y="1"/>
                </a:lnTo>
                <a:close/>
              </a:path>
            </a:pathLst>
          </a:custGeom>
          <a:solidFill>
            <a:srgbClr val="FFFFFF">
              <a:alpha val="313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7"/>
          <p:cNvSpPr txBox="1"/>
          <p:nvPr>
            <p:ph type="title"/>
          </p:nvPr>
        </p:nvSpPr>
        <p:spPr>
          <a:xfrm>
            <a:off x="1278050" y="343200"/>
            <a:ext cx="6588000" cy="6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8"/>
          <p:cNvSpPr txBox="1"/>
          <p:nvPr>
            <p:ph type="title"/>
          </p:nvPr>
        </p:nvSpPr>
        <p:spPr>
          <a:xfrm>
            <a:off x="1278050" y="343200"/>
            <a:ext cx="6588000" cy="6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103" name="Google Shape;103;p8"/>
          <p:cNvSpPr txBox="1"/>
          <p:nvPr>
            <p:ph idx="1" type="subTitle"/>
          </p:nvPr>
        </p:nvSpPr>
        <p:spPr>
          <a:xfrm flipH="1">
            <a:off x="1456725" y="1617100"/>
            <a:ext cx="1960800" cy="103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8"/>
          <p:cNvSpPr/>
          <p:nvPr/>
        </p:nvSpPr>
        <p:spPr>
          <a:xfrm>
            <a:off x="0" y="2689849"/>
            <a:ext cx="2770896" cy="1033530"/>
          </a:xfrm>
          <a:custGeom>
            <a:rect b="b" l="l" r="r" t="t"/>
            <a:pathLst>
              <a:path extrusionOk="0" h="5847" w="106491">
                <a:moveTo>
                  <a:pt x="1" y="0"/>
                </a:moveTo>
                <a:lnTo>
                  <a:pt x="1" y="5846"/>
                </a:lnTo>
                <a:lnTo>
                  <a:pt x="106490" y="5846"/>
                </a:lnTo>
                <a:lnTo>
                  <a:pt x="106490" y="0"/>
                </a:ln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8"/>
          <p:cNvSpPr/>
          <p:nvPr/>
        </p:nvSpPr>
        <p:spPr>
          <a:xfrm>
            <a:off x="0" y="0"/>
            <a:ext cx="1278158" cy="442823"/>
          </a:xfrm>
          <a:custGeom>
            <a:rect b="b" l="l" r="r" t="t"/>
            <a:pathLst>
              <a:path extrusionOk="0" h="5847" w="106491">
                <a:moveTo>
                  <a:pt x="1" y="0"/>
                </a:moveTo>
                <a:lnTo>
                  <a:pt x="1" y="5846"/>
                </a:lnTo>
                <a:lnTo>
                  <a:pt x="106490" y="5846"/>
                </a:lnTo>
                <a:lnTo>
                  <a:pt x="10649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dea principal">
  <p:cSld name="MAIN_POINT_1">
    <p:bg>
      <p:bgPr>
        <a:solidFill>
          <a:schemeClr val="dk1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9"/>
          <p:cNvSpPr/>
          <p:nvPr/>
        </p:nvSpPr>
        <p:spPr>
          <a:xfrm flipH="1">
            <a:off x="27" y="323033"/>
            <a:ext cx="1183740" cy="355315"/>
          </a:xfrm>
          <a:custGeom>
            <a:rect b="b" l="l" r="r" t="t"/>
            <a:pathLst>
              <a:path extrusionOk="0" h="2763" w="9205">
                <a:moveTo>
                  <a:pt x="1" y="0"/>
                </a:moveTo>
                <a:lnTo>
                  <a:pt x="1" y="2762"/>
                </a:lnTo>
                <a:lnTo>
                  <a:pt x="9204" y="2762"/>
                </a:lnTo>
                <a:lnTo>
                  <a:pt x="9204" y="0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9"/>
          <p:cNvSpPr/>
          <p:nvPr/>
        </p:nvSpPr>
        <p:spPr>
          <a:xfrm flipH="1">
            <a:off x="3" y="912525"/>
            <a:ext cx="3076570" cy="355301"/>
          </a:xfrm>
          <a:custGeom>
            <a:rect b="b" l="l" r="r" t="t"/>
            <a:pathLst>
              <a:path extrusionOk="0" h="2763" w="15325">
                <a:moveTo>
                  <a:pt x="1" y="0"/>
                </a:moveTo>
                <a:lnTo>
                  <a:pt x="1" y="2762"/>
                </a:lnTo>
                <a:lnTo>
                  <a:pt x="15324" y="2762"/>
                </a:lnTo>
                <a:lnTo>
                  <a:pt x="15324" y="0"/>
                </a:lnTo>
                <a:close/>
              </a:path>
            </a:pathLst>
          </a:custGeom>
          <a:solidFill>
            <a:srgbClr val="FFFFFF">
              <a:alpha val="19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9"/>
          <p:cNvSpPr/>
          <p:nvPr/>
        </p:nvSpPr>
        <p:spPr>
          <a:xfrm flipH="1">
            <a:off x="-4" y="2089950"/>
            <a:ext cx="1766704" cy="356851"/>
          </a:xfrm>
          <a:custGeom>
            <a:rect b="b" l="l" r="r" t="t"/>
            <a:pathLst>
              <a:path extrusionOk="0" h="2775" w="15325">
                <a:moveTo>
                  <a:pt x="1" y="0"/>
                </a:moveTo>
                <a:lnTo>
                  <a:pt x="1" y="2774"/>
                </a:lnTo>
                <a:lnTo>
                  <a:pt x="15324" y="2774"/>
                </a:lnTo>
                <a:lnTo>
                  <a:pt x="15324" y="0"/>
                </a:ln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9"/>
          <p:cNvSpPr/>
          <p:nvPr/>
        </p:nvSpPr>
        <p:spPr>
          <a:xfrm flipH="1">
            <a:off x="6715125" y="2089950"/>
            <a:ext cx="2071751" cy="356851"/>
          </a:xfrm>
          <a:custGeom>
            <a:rect b="b" l="l" r="r" t="t"/>
            <a:pathLst>
              <a:path extrusionOk="0" h="2775" w="4300">
                <a:moveTo>
                  <a:pt x="1" y="0"/>
                </a:moveTo>
                <a:lnTo>
                  <a:pt x="1" y="2774"/>
                </a:lnTo>
                <a:lnTo>
                  <a:pt x="4299" y="2774"/>
                </a:lnTo>
                <a:lnTo>
                  <a:pt x="4299" y="0"/>
                </a:lnTo>
                <a:close/>
              </a:path>
            </a:pathLst>
          </a:custGeom>
          <a:solidFill>
            <a:srgbClr val="FFFFFF">
              <a:alpha val="19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9"/>
          <p:cNvSpPr/>
          <p:nvPr/>
        </p:nvSpPr>
        <p:spPr>
          <a:xfrm flipH="1">
            <a:off x="1229469" y="1500450"/>
            <a:ext cx="1104154" cy="356872"/>
          </a:xfrm>
          <a:custGeom>
            <a:rect b="b" l="l" r="r" t="t"/>
            <a:pathLst>
              <a:path extrusionOk="0" h="2775" w="18027">
                <a:moveTo>
                  <a:pt x="0" y="0"/>
                </a:moveTo>
                <a:lnTo>
                  <a:pt x="0" y="2774"/>
                </a:lnTo>
                <a:lnTo>
                  <a:pt x="18026" y="2774"/>
                </a:lnTo>
                <a:lnTo>
                  <a:pt x="18026" y="0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9"/>
          <p:cNvSpPr/>
          <p:nvPr/>
        </p:nvSpPr>
        <p:spPr>
          <a:xfrm flipH="1">
            <a:off x="66" y="2679300"/>
            <a:ext cx="2247805" cy="355450"/>
          </a:xfrm>
          <a:custGeom>
            <a:rect b="b" l="l" r="r" t="t"/>
            <a:pathLst>
              <a:path extrusionOk="0" h="2764" w="12872">
                <a:moveTo>
                  <a:pt x="1" y="1"/>
                </a:moveTo>
                <a:lnTo>
                  <a:pt x="1" y="2763"/>
                </a:lnTo>
                <a:lnTo>
                  <a:pt x="12871" y="2763"/>
                </a:lnTo>
                <a:lnTo>
                  <a:pt x="12871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9"/>
          <p:cNvSpPr/>
          <p:nvPr/>
        </p:nvSpPr>
        <p:spPr>
          <a:xfrm flipH="1">
            <a:off x="23" y="1500450"/>
            <a:ext cx="1038298" cy="356872"/>
          </a:xfrm>
          <a:custGeom>
            <a:rect b="b" l="l" r="r" t="t"/>
            <a:pathLst>
              <a:path extrusionOk="0" h="2775" w="2882">
                <a:moveTo>
                  <a:pt x="1" y="0"/>
                </a:moveTo>
                <a:lnTo>
                  <a:pt x="1" y="2774"/>
                </a:lnTo>
                <a:lnTo>
                  <a:pt x="2882" y="2774"/>
                </a:lnTo>
                <a:lnTo>
                  <a:pt x="288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9"/>
          <p:cNvSpPr/>
          <p:nvPr/>
        </p:nvSpPr>
        <p:spPr>
          <a:xfrm flipH="1">
            <a:off x="29" y="3268778"/>
            <a:ext cx="1104138" cy="355443"/>
          </a:xfrm>
          <a:custGeom>
            <a:rect b="b" l="l" r="r" t="t"/>
            <a:pathLst>
              <a:path extrusionOk="0" h="2764" w="8586">
                <a:moveTo>
                  <a:pt x="1" y="1"/>
                </a:moveTo>
                <a:lnTo>
                  <a:pt x="1" y="2763"/>
                </a:lnTo>
                <a:lnTo>
                  <a:pt x="8585" y="2763"/>
                </a:lnTo>
                <a:lnTo>
                  <a:pt x="8585" y="1"/>
                </a:lnTo>
                <a:close/>
              </a:path>
            </a:pathLst>
          </a:custGeom>
          <a:solidFill>
            <a:srgbClr val="FFFFFF">
              <a:alpha val="19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9"/>
          <p:cNvSpPr/>
          <p:nvPr/>
        </p:nvSpPr>
        <p:spPr>
          <a:xfrm flipH="1">
            <a:off x="1299941" y="3268775"/>
            <a:ext cx="490759" cy="355450"/>
          </a:xfrm>
          <a:custGeom>
            <a:rect b="b" l="l" r="r" t="t"/>
            <a:pathLst>
              <a:path extrusionOk="0" h="2764" w="18396">
                <a:moveTo>
                  <a:pt x="1" y="1"/>
                </a:moveTo>
                <a:lnTo>
                  <a:pt x="1" y="2763"/>
                </a:lnTo>
                <a:lnTo>
                  <a:pt x="18396" y="2763"/>
                </a:lnTo>
                <a:lnTo>
                  <a:pt x="18396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9"/>
          <p:cNvSpPr/>
          <p:nvPr/>
        </p:nvSpPr>
        <p:spPr>
          <a:xfrm flipH="1">
            <a:off x="13" y="3858250"/>
            <a:ext cx="1457311" cy="355322"/>
          </a:xfrm>
          <a:custGeom>
            <a:rect b="b" l="l" r="r" t="t"/>
            <a:pathLst>
              <a:path extrusionOk="0" h="2763" w="12348">
                <a:moveTo>
                  <a:pt x="0" y="1"/>
                </a:moveTo>
                <a:lnTo>
                  <a:pt x="0" y="2763"/>
                </a:lnTo>
                <a:lnTo>
                  <a:pt x="12347" y="2763"/>
                </a:lnTo>
                <a:lnTo>
                  <a:pt x="12347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9"/>
          <p:cNvSpPr/>
          <p:nvPr/>
        </p:nvSpPr>
        <p:spPr>
          <a:xfrm flipH="1">
            <a:off x="7377202" y="3858250"/>
            <a:ext cx="1766704" cy="355322"/>
          </a:xfrm>
          <a:custGeom>
            <a:rect b="b" l="l" r="r" t="t"/>
            <a:pathLst>
              <a:path extrusionOk="0" h="2763" w="15325">
                <a:moveTo>
                  <a:pt x="1" y="1"/>
                </a:moveTo>
                <a:lnTo>
                  <a:pt x="1" y="2763"/>
                </a:lnTo>
                <a:lnTo>
                  <a:pt x="15324" y="2763"/>
                </a:lnTo>
                <a:lnTo>
                  <a:pt x="15324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9"/>
          <p:cNvSpPr/>
          <p:nvPr/>
        </p:nvSpPr>
        <p:spPr>
          <a:xfrm flipH="1">
            <a:off x="7488607" y="2679300"/>
            <a:ext cx="1655292" cy="355450"/>
          </a:xfrm>
          <a:custGeom>
            <a:rect b="b" l="l" r="r" t="t"/>
            <a:pathLst>
              <a:path extrusionOk="0" h="2764" w="15325">
                <a:moveTo>
                  <a:pt x="1" y="1"/>
                </a:moveTo>
                <a:lnTo>
                  <a:pt x="1" y="2763"/>
                </a:lnTo>
                <a:lnTo>
                  <a:pt x="15324" y="2763"/>
                </a:lnTo>
                <a:lnTo>
                  <a:pt x="15324" y="1"/>
                </a:ln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9"/>
          <p:cNvSpPr/>
          <p:nvPr/>
        </p:nvSpPr>
        <p:spPr>
          <a:xfrm flipH="1">
            <a:off x="8105584" y="3268775"/>
            <a:ext cx="1038298" cy="355450"/>
          </a:xfrm>
          <a:custGeom>
            <a:rect b="b" l="l" r="r" t="t"/>
            <a:pathLst>
              <a:path extrusionOk="0" h="2764" w="2882">
                <a:moveTo>
                  <a:pt x="0" y="1"/>
                </a:moveTo>
                <a:lnTo>
                  <a:pt x="0" y="2763"/>
                </a:lnTo>
                <a:lnTo>
                  <a:pt x="2881" y="2763"/>
                </a:lnTo>
                <a:lnTo>
                  <a:pt x="288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9"/>
          <p:cNvSpPr/>
          <p:nvPr/>
        </p:nvSpPr>
        <p:spPr>
          <a:xfrm flipH="1">
            <a:off x="8039752" y="1500456"/>
            <a:ext cx="1104138" cy="356858"/>
          </a:xfrm>
          <a:custGeom>
            <a:rect b="b" l="l" r="r" t="t"/>
            <a:pathLst>
              <a:path extrusionOk="0" h="2775" w="8586">
                <a:moveTo>
                  <a:pt x="1" y="0"/>
                </a:moveTo>
                <a:lnTo>
                  <a:pt x="1" y="2774"/>
                </a:lnTo>
                <a:lnTo>
                  <a:pt x="8585" y="2774"/>
                </a:lnTo>
                <a:lnTo>
                  <a:pt x="8585" y="0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9"/>
          <p:cNvSpPr/>
          <p:nvPr/>
        </p:nvSpPr>
        <p:spPr>
          <a:xfrm flipH="1">
            <a:off x="5478250" y="1500456"/>
            <a:ext cx="2365680" cy="356858"/>
          </a:xfrm>
          <a:custGeom>
            <a:rect b="b" l="l" r="r" t="t"/>
            <a:pathLst>
              <a:path extrusionOk="0" h="2775" w="18396">
                <a:moveTo>
                  <a:pt x="0" y="0"/>
                </a:moveTo>
                <a:lnTo>
                  <a:pt x="0" y="2774"/>
                </a:lnTo>
                <a:lnTo>
                  <a:pt x="18396" y="2774"/>
                </a:lnTo>
                <a:lnTo>
                  <a:pt x="18396" y="0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9"/>
          <p:cNvSpPr/>
          <p:nvPr/>
        </p:nvSpPr>
        <p:spPr>
          <a:xfrm flipH="1">
            <a:off x="6896105" y="912525"/>
            <a:ext cx="2247799" cy="355301"/>
          </a:xfrm>
          <a:custGeom>
            <a:rect b="b" l="l" r="r" t="t"/>
            <a:pathLst>
              <a:path extrusionOk="0" h="2763" w="12348">
                <a:moveTo>
                  <a:pt x="1" y="0"/>
                </a:moveTo>
                <a:lnTo>
                  <a:pt x="1" y="2762"/>
                </a:lnTo>
                <a:lnTo>
                  <a:pt x="12348" y="2762"/>
                </a:lnTo>
                <a:lnTo>
                  <a:pt x="12348" y="0"/>
                </a:ln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9"/>
          <p:cNvSpPr/>
          <p:nvPr/>
        </p:nvSpPr>
        <p:spPr>
          <a:xfrm flipH="1">
            <a:off x="3895732" y="323025"/>
            <a:ext cx="4819643" cy="355322"/>
          </a:xfrm>
          <a:custGeom>
            <a:rect b="b" l="l" r="r" t="t"/>
            <a:pathLst>
              <a:path extrusionOk="0" h="2763" w="18087">
                <a:moveTo>
                  <a:pt x="1" y="0"/>
                </a:moveTo>
                <a:lnTo>
                  <a:pt x="1" y="2762"/>
                </a:lnTo>
                <a:lnTo>
                  <a:pt x="18087" y="2762"/>
                </a:lnTo>
                <a:lnTo>
                  <a:pt x="18087" y="0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9"/>
          <p:cNvSpPr/>
          <p:nvPr/>
        </p:nvSpPr>
        <p:spPr>
          <a:xfrm flipH="1">
            <a:off x="2611243" y="4446200"/>
            <a:ext cx="6532757" cy="356851"/>
          </a:xfrm>
          <a:custGeom>
            <a:rect b="b" l="l" r="r" t="t"/>
            <a:pathLst>
              <a:path extrusionOk="0" h="2775" w="16884">
                <a:moveTo>
                  <a:pt x="0" y="1"/>
                </a:moveTo>
                <a:lnTo>
                  <a:pt x="0" y="2775"/>
                </a:lnTo>
                <a:lnTo>
                  <a:pt x="16883" y="2775"/>
                </a:lnTo>
                <a:lnTo>
                  <a:pt x="16883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9"/>
          <p:cNvSpPr/>
          <p:nvPr/>
        </p:nvSpPr>
        <p:spPr>
          <a:xfrm>
            <a:off x="2094068" y="1123143"/>
            <a:ext cx="4955589" cy="3012341"/>
          </a:xfrm>
          <a:custGeom>
            <a:rect b="b" l="l" r="r" t="t"/>
            <a:pathLst>
              <a:path extrusionOk="0" h="92191" w="151663">
                <a:moveTo>
                  <a:pt x="0" y="0"/>
                </a:moveTo>
                <a:lnTo>
                  <a:pt x="0" y="92190"/>
                </a:lnTo>
                <a:lnTo>
                  <a:pt x="151662" y="92190"/>
                </a:lnTo>
                <a:lnTo>
                  <a:pt x="15166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9"/>
          <p:cNvSpPr/>
          <p:nvPr/>
        </p:nvSpPr>
        <p:spPr>
          <a:xfrm>
            <a:off x="4277738" y="1545725"/>
            <a:ext cx="191018" cy="298421"/>
          </a:xfrm>
          <a:custGeom>
            <a:rect b="b" l="l" r="r" t="t"/>
            <a:pathLst>
              <a:path extrusionOk="0" h="9133" w="5846">
                <a:moveTo>
                  <a:pt x="4560" y="1"/>
                </a:moveTo>
                <a:lnTo>
                  <a:pt x="0" y="4573"/>
                </a:lnTo>
                <a:lnTo>
                  <a:pt x="4560" y="9133"/>
                </a:lnTo>
                <a:lnTo>
                  <a:pt x="5846" y="7847"/>
                </a:lnTo>
                <a:lnTo>
                  <a:pt x="2572" y="4573"/>
                </a:lnTo>
                <a:lnTo>
                  <a:pt x="5846" y="1287"/>
                </a:lnTo>
                <a:lnTo>
                  <a:pt x="456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9"/>
          <p:cNvSpPr/>
          <p:nvPr/>
        </p:nvSpPr>
        <p:spPr>
          <a:xfrm>
            <a:off x="4674543" y="1545725"/>
            <a:ext cx="191443" cy="298421"/>
          </a:xfrm>
          <a:custGeom>
            <a:rect b="b" l="l" r="r" t="t"/>
            <a:pathLst>
              <a:path extrusionOk="0" h="9133" w="5859">
                <a:moveTo>
                  <a:pt x="1286" y="1"/>
                </a:moveTo>
                <a:lnTo>
                  <a:pt x="0" y="1287"/>
                </a:lnTo>
                <a:lnTo>
                  <a:pt x="3287" y="4573"/>
                </a:lnTo>
                <a:lnTo>
                  <a:pt x="0" y="7847"/>
                </a:lnTo>
                <a:lnTo>
                  <a:pt x="1286" y="9133"/>
                </a:lnTo>
                <a:lnTo>
                  <a:pt x="5858" y="4573"/>
                </a:lnTo>
                <a:lnTo>
                  <a:pt x="128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9"/>
          <p:cNvSpPr/>
          <p:nvPr/>
        </p:nvSpPr>
        <p:spPr>
          <a:xfrm>
            <a:off x="4508031" y="1516154"/>
            <a:ext cx="127236" cy="357955"/>
          </a:xfrm>
          <a:custGeom>
            <a:rect b="b" l="l" r="r" t="t"/>
            <a:pathLst>
              <a:path extrusionOk="0" h="10955" w="3894">
                <a:moveTo>
                  <a:pt x="2108" y="1"/>
                </a:moveTo>
                <a:lnTo>
                  <a:pt x="1" y="10597"/>
                </a:lnTo>
                <a:lnTo>
                  <a:pt x="1786" y="10955"/>
                </a:lnTo>
                <a:lnTo>
                  <a:pt x="3894" y="358"/>
                </a:lnTo>
                <a:lnTo>
                  <a:pt x="2108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9"/>
          <p:cNvSpPr/>
          <p:nvPr/>
        </p:nvSpPr>
        <p:spPr>
          <a:xfrm flipH="1">
            <a:off x="1647812" y="3858250"/>
            <a:ext cx="1766688" cy="355322"/>
          </a:xfrm>
          <a:custGeom>
            <a:rect b="b" l="l" r="r" t="t"/>
            <a:pathLst>
              <a:path extrusionOk="0" h="2763" w="12443">
                <a:moveTo>
                  <a:pt x="0" y="1"/>
                </a:moveTo>
                <a:lnTo>
                  <a:pt x="0" y="2763"/>
                </a:lnTo>
                <a:lnTo>
                  <a:pt x="12442" y="2763"/>
                </a:lnTo>
                <a:lnTo>
                  <a:pt x="124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9"/>
          <p:cNvSpPr/>
          <p:nvPr/>
        </p:nvSpPr>
        <p:spPr>
          <a:xfrm flipH="1">
            <a:off x="6667517" y="3268775"/>
            <a:ext cx="1246883" cy="355450"/>
          </a:xfrm>
          <a:custGeom>
            <a:rect b="b" l="l" r="r" t="t"/>
            <a:pathLst>
              <a:path extrusionOk="0" h="2764" w="18027">
                <a:moveTo>
                  <a:pt x="1" y="1"/>
                </a:moveTo>
                <a:lnTo>
                  <a:pt x="1" y="2763"/>
                </a:lnTo>
                <a:lnTo>
                  <a:pt x="18027" y="2763"/>
                </a:lnTo>
                <a:lnTo>
                  <a:pt x="1802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9"/>
          <p:cNvSpPr/>
          <p:nvPr/>
        </p:nvSpPr>
        <p:spPr>
          <a:xfrm flipH="1">
            <a:off x="5729417" y="912525"/>
            <a:ext cx="985703" cy="355301"/>
          </a:xfrm>
          <a:custGeom>
            <a:rect b="b" l="l" r="r" t="t"/>
            <a:pathLst>
              <a:path extrusionOk="0" h="2763" w="12443">
                <a:moveTo>
                  <a:pt x="1" y="0"/>
                </a:moveTo>
                <a:lnTo>
                  <a:pt x="1" y="2762"/>
                </a:lnTo>
                <a:lnTo>
                  <a:pt x="12443" y="2762"/>
                </a:lnTo>
                <a:lnTo>
                  <a:pt x="1244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9"/>
          <p:cNvSpPr txBox="1"/>
          <p:nvPr>
            <p:ph idx="1" type="subTitle"/>
          </p:nvPr>
        </p:nvSpPr>
        <p:spPr>
          <a:xfrm flipH="1">
            <a:off x="2521800" y="2340324"/>
            <a:ext cx="4100400" cy="8085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verpass Mono"/>
              <a:buNone/>
              <a:defRPr b="1" sz="1600">
                <a:solidFill>
                  <a:schemeClr val="dk1"/>
                </a:solidFill>
                <a:latin typeface="Overpass Mono"/>
                <a:ea typeface="Overpass Mono"/>
                <a:cs typeface="Overpass Mono"/>
                <a:sym typeface="Overpass Mono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3" name="Google Shape;133;p9"/>
          <p:cNvSpPr txBox="1"/>
          <p:nvPr>
            <p:ph type="title"/>
          </p:nvPr>
        </p:nvSpPr>
        <p:spPr>
          <a:xfrm>
            <a:off x="2521800" y="3221225"/>
            <a:ext cx="4100400" cy="4029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0" sz="2200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"/>
          <p:cNvSpPr txBox="1"/>
          <p:nvPr>
            <p:ph idx="1" type="subTitle"/>
          </p:nvPr>
        </p:nvSpPr>
        <p:spPr>
          <a:xfrm flipH="1">
            <a:off x="5247750" y="2169550"/>
            <a:ext cx="2467500" cy="145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10"/>
          <p:cNvSpPr txBox="1"/>
          <p:nvPr>
            <p:ph type="title"/>
          </p:nvPr>
        </p:nvSpPr>
        <p:spPr>
          <a:xfrm>
            <a:off x="1278050" y="343200"/>
            <a:ext cx="6588000" cy="6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137" name="Google Shape;137;p10"/>
          <p:cNvSpPr/>
          <p:nvPr/>
        </p:nvSpPr>
        <p:spPr>
          <a:xfrm>
            <a:off x="6419025" y="1575200"/>
            <a:ext cx="2725105" cy="240896"/>
          </a:xfrm>
          <a:custGeom>
            <a:rect b="b" l="l" r="r" t="t"/>
            <a:pathLst>
              <a:path extrusionOk="0" h="5847" w="106491">
                <a:moveTo>
                  <a:pt x="1" y="0"/>
                </a:moveTo>
                <a:lnTo>
                  <a:pt x="1" y="5846"/>
                </a:lnTo>
                <a:lnTo>
                  <a:pt x="106490" y="5846"/>
                </a:lnTo>
                <a:lnTo>
                  <a:pt x="10649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0"/>
          <p:cNvSpPr/>
          <p:nvPr/>
        </p:nvSpPr>
        <p:spPr>
          <a:xfrm>
            <a:off x="0" y="4700673"/>
            <a:ext cx="1675636" cy="442823"/>
          </a:xfrm>
          <a:custGeom>
            <a:rect b="b" l="l" r="r" t="t"/>
            <a:pathLst>
              <a:path extrusionOk="0" h="5847" w="106491">
                <a:moveTo>
                  <a:pt x="1" y="0"/>
                </a:moveTo>
                <a:lnTo>
                  <a:pt x="1" y="5846"/>
                </a:lnTo>
                <a:lnTo>
                  <a:pt x="106490" y="5846"/>
                </a:lnTo>
                <a:lnTo>
                  <a:pt x="10649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24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 Mono"/>
              <a:buNone/>
              <a:defRPr b="1" sz="2800">
                <a:solidFill>
                  <a:schemeClr val="lt1"/>
                </a:solidFill>
                <a:latin typeface="Overpass Mono"/>
                <a:ea typeface="Overpass Mono"/>
                <a:cs typeface="Overpass Mono"/>
                <a:sym typeface="Overpass Mon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naheim"/>
              <a:buChar char="●"/>
              <a:defRPr sz="18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aheim"/>
              <a:buChar char="○"/>
              <a:defRPr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aheim"/>
              <a:buChar char="■"/>
              <a:defRPr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aheim"/>
              <a:buChar char="●"/>
              <a:defRPr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aheim"/>
              <a:buChar char="○"/>
              <a:defRPr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aheim"/>
              <a:buChar char="■"/>
              <a:defRPr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aheim"/>
              <a:buChar char="●"/>
              <a:defRPr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aheim"/>
              <a:buChar char="○"/>
              <a:defRPr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naheim"/>
              <a:buChar char="■"/>
              <a:defRPr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454">
          <p15:clr>
            <a:srgbClr val="EA4335"/>
          </p15:clr>
        </p15:guide>
        <p15:guide id="2" pos="5306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898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17.png"/><Relationship Id="rId5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g"/><Relationship Id="rId4" Type="http://schemas.openxmlformats.org/officeDocument/2006/relationships/image" Target="../media/image22.jpg"/><Relationship Id="rId5" Type="http://schemas.openxmlformats.org/officeDocument/2006/relationships/image" Target="../media/image10.png"/><Relationship Id="rId6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5"/>
          <p:cNvSpPr txBox="1"/>
          <p:nvPr>
            <p:ph idx="1" type="body"/>
          </p:nvPr>
        </p:nvSpPr>
        <p:spPr>
          <a:xfrm>
            <a:off x="311700" y="3306869"/>
            <a:ext cx="8520600" cy="65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2"/>
                </a:solidFill>
              </a:rPr>
              <a:t>ZOUAOUI ALI, Lycée Saint John-Perse, Pau 64000</a:t>
            </a:r>
            <a:endParaRPr sz="2100">
              <a:solidFill>
                <a:schemeClr val="dk2"/>
              </a:solidFill>
            </a:endParaRPr>
          </a:p>
        </p:txBody>
      </p:sp>
      <p:sp>
        <p:nvSpPr>
          <p:cNvPr id="331" name="Google Shape;331;p25"/>
          <p:cNvSpPr txBox="1"/>
          <p:nvPr/>
        </p:nvSpPr>
        <p:spPr>
          <a:xfrm>
            <a:off x="1998675" y="1710313"/>
            <a:ext cx="56589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3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STAGE BTS SIO1</a:t>
            </a:r>
            <a:endParaRPr b="1" sz="63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32" name="Google Shape;33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7575" y="1640288"/>
            <a:ext cx="1062814" cy="129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9063" y="947900"/>
            <a:ext cx="1779850" cy="28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4"/>
          <p:cNvSpPr/>
          <p:nvPr/>
        </p:nvSpPr>
        <p:spPr>
          <a:xfrm>
            <a:off x="7524751" y="3887550"/>
            <a:ext cx="1619286" cy="241405"/>
          </a:xfrm>
          <a:custGeom>
            <a:rect b="b" l="l" r="r" t="t"/>
            <a:pathLst>
              <a:path extrusionOk="0" h="5859" w="146079">
                <a:moveTo>
                  <a:pt x="1" y="1"/>
                </a:moveTo>
                <a:lnTo>
                  <a:pt x="1" y="5858"/>
                </a:lnTo>
                <a:lnTo>
                  <a:pt x="146079" y="5858"/>
                </a:lnTo>
                <a:lnTo>
                  <a:pt x="14607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1" name="Google Shape;40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89550" y="3316875"/>
            <a:ext cx="1289675" cy="41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6650" y="805875"/>
            <a:ext cx="5707831" cy="329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5"/>
          <p:cNvSpPr/>
          <p:nvPr/>
        </p:nvSpPr>
        <p:spPr>
          <a:xfrm>
            <a:off x="7524751" y="3887550"/>
            <a:ext cx="1619286" cy="241405"/>
          </a:xfrm>
          <a:custGeom>
            <a:rect b="b" l="l" r="r" t="t"/>
            <a:pathLst>
              <a:path extrusionOk="0" h="5859" w="146079">
                <a:moveTo>
                  <a:pt x="1" y="1"/>
                </a:moveTo>
                <a:lnTo>
                  <a:pt x="1" y="5858"/>
                </a:lnTo>
                <a:lnTo>
                  <a:pt x="146079" y="5858"/>
                </a:lnTo>
                <a:lnTo>
                  <a:pt x="14607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8" name="Google Shape;40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45025"/>
            <a:ext cx="8839200" cy="2292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36"/>
          <p:cNvSpPr txBox="1"/>
          <p:nvPr>
            <p:ph idx="1" type="body"/>
          </p:nvPr>
        </p:nvSpPr>
        <p:spPr>
          <a:xfrm>
            <a:off x="4421724" y="1077450"/>
            <a:ext cx="3512700" cy="213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/>
              <a:t>Travailler sur le par-feu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/>
              <a:t>Travailler dans une entreprise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/>
              <a:t>Assister aux rendez-vous</a:t>
            </a:r>
            <a:endParaRPr/>
          </a:p>
        </p:txBody>
      </p:sp>
      <p:sp>
        <p:nvSpPr>
          <p:cNvPr id="414" name="Google Shape;414;p36"/>
          <p:cNvSpPr txBox="1"/>
          <p:nvPr>
            <p:ph type="title"/>
          </p:nvPr>
        </p:nvSpPr>
        <p:spPr>
          <a:xfrm>
            <a:off x="4264125" y="309075"/>
            <a:ext cx="4231800" cy="6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 que j’ai aimé</a:t>
            </a:r>
            <a:endParaRPr/>
          </a:p>
        </p:txBody>
      </p:sp>
      <p:sp>
        <p:nvSpPr>
          <p:cNvPr id="415" name="Google Shape;415;p36"/>
          <p:cNvSpPr txBox="1"/>
          <p:nvPr>
            <p:ph type="title"/>
          </p:nvPr>
        </p:nvSpPr>
        <p:spPr>
          <a:xfrm>
            <a:off x="3340250" y="2237250"/>
            <a:ext cx="5676000" cy="6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 que j’ai moins aimé</a:t>
            </a:r>
            <a:endParaRPr/>
          </a:p>
        </p:txBody>
      </p:sp>
      <p:sp>
        <p:nvSpPr>
          <p:cNvPr id="416" name="Google Shape;416;p36"/>
          <p:cNvSpPr txBox="1"/>
          <p:nvPr>
            <p:ph idx="1" type="body"/>
          </p:nvPr>
        </p:nvSpPr>
        <p:spPr>
          <a:xfrm>
            <a:off x="4477324" y="2906250"/>
            <a:ext cx="3512700" cy="213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/>
              <a:t>Difficulté</a:t>
            </a:r>
            <a:r>
              <a:rPr lang="en"/>
              <a:t> à me positionner dans un atelier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/>
              <a:t>Difficulté à m’a</a:t>
            </a:r>
            <a:r>
              <a:rPr lang="en"/>
              <a:t>ttribuer</a:t>
            </a:r>
            <a:r>
              <a:rPr lang="en"/>
              <a:t> du travail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7"/>
          <p:cNvSpPr txBox="1"/>
          <p:nvPr>
            <p:ph type="title"/>
          </p:nvPr>
        </p:nvSpPr>
        <p:spPr>
          <a:xfrm>
            <a:off x="2521800" y="3221225"/>
            <a:ext cx="4100400" cy="4029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ZOUAOUI ALI - BTS SIO2 OPTION SISR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37"/>
          <p:cNvSpPr txBox="1"/>
          <p:nvPr>
            <p:ph idx="1" type="subTitle"/>
          </p:nvPr>
        </p:nvSpPr>
        <p:spPr>
          <a:xfrm flipH="1">
            <a:off x="2521800" y="2167499"/>
            <a:ext cx="4100400" cy="8085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MERCI</a:t>
            </a:r>
            <a:endParaRPr sz="3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6"/>
          <p:cNvSpPr txBox="1"/>
          <p:nvPr>
            <p:ph idx="4294967295" type="title"/>
          </p:nvPr>
        </p:nvSpPr>
        <p:spPr>
          <a:xfrm>
            <a:off x="1691675" y="342000"/>
            <a:ext cx="6588000" cy="6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/>
              <a:t>DÉTAILS</a:t>
            </a:r>
            <a:r>
              <a:rPr lang="en" sz="3300"/>
              <a:t> SUR L’ENTREPRISE</a:t>
            </a:r>
            <a:endParaRPr sz="3300"/>
          </a:p>
        </p:txBody>
      </p:sp>
      <p:pic>
        <p:nvPicPr>
          <p:cNvPr id="339" name="Google Shape;33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7300" y="1297375"/>
            <a:ext cx="4391701" cy="292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500" y="1586150"/>
            <a:ext cx="4032503" cy="2346183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26"/>
          <p:cNvSpPr txBox="1"/>
          <p:nvPr/>
        </p:nvSpPr>
        <p:spPr>
          <a:xfrm>
            <a:off x="6076100" y="1821525"/>
            <a:ext cx="914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Anaheim"/>
                <a:ea typeface="Anaheim"/>
                <a:cs typeface="Anaheim"/>
                <a:sym typeface="Anaheim"/>
              </a:rPr>
              <a:t>Puiseaux</a:t>
            </a:r>
            <a:endParaRPr sz="1100"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342" name="Google Shape;342;p26"/>
          <p:cNvSpPr txBox="1"/>
          <p:nvPr/>
        </p:nvSpPr>
        <p:spPr>
          <a:xfrm>
            <a:off x="5890250" y="2559138"/>
            <a:ext cx="402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naheim"/>
                <a:ea typeface="Anaheim"/>
                <a:cs typeface="Anaheim"/>
                <a:sym typeface="Anaheim"/>
              </a:rPr>
              <a:t>65</a:t>
            </a:r>
            <a:endParaRPr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343" name="Google Shape;343;p26"/>
          <p:cNvSpPr txBox="1"/>
          <p:nvPr/>
        </p:nvSpPr>
        <p:spPr>
          <a:xfrm>
            <a:off x="6253150" y="2559138"/>
            <a:ext cx="402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naheim"/>
                <a:ea typeface="Anaheim"/>
                <a:cs typeface="Anaheim"/>
                <a:sym typeface="Anaheim"/>
              </a:rPr>
              <a:t>RIV</a:t>
            </a:r>
            <a:endParaRPr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344" name="Google Shape;344;p26"/>
          <p:cNvSpPr txBox="1"/>
          <p:nvPr/>
        </p:nvSpPr>
        <p:spPr>
          <a:xfrm>
            <a:off x="6769625" y="2498450"/>
            <a:ext cx="402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naheim"/>
                <a:ea typeface="Anaheim"/>
                <a:cs typeface="Anaheim"/>
                <a:sym typeface="Anaheim"/>
              </a:rPr>
              <a:t>06</a:t>
            </a:r>
            <a:endParaRPr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345" name="Google Shape;345;p26"/>
          <p:cNvSpPr txBox="1"/>
          <p:nvPr/>
        </p:nvSpPr>
        <p:spPr>
          <a:xfrm>
            <a:off x="5124000" y="3147500"/>
            <a:ext cx="402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naheim"/>
                <a:ea typeface="Anaheim"/>
                <a:cs typeface="Anaheim"/>
                <a:sym typeface="Anaheim"/>
              </a:rPr>
              <a:t>Madrid</a:t>
            </a:r>
            <a:endParaRPr>
              <a:latin typeface="Anaheim"/>
              <a:ea typeface="Anaheim"/>
              <a:cs typeface="Anaheim"/>
              <a:sym typeface="Anaheim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850" y="152400"/>
            <a:ext cx="3917367" cy="4448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1617" y="152400"/>
            <a:ext cx="4599983" cy="45260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8"/>
          <p:cNvSpPr txBox="1"/>
          <p:nvPr>
            <p:ph idx="4294967295" type="title"/>
          </p:nvPr>
        </p:nvSpPr>
        <p:spPr>
          <a:xfrm>
            <a:off x="1916313" y="343200"/>
            <a:ext cx="5311500" cy="6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ORGANIGRAMME ET CLIENTS</a:t>
            </a:r>
            <a:endParaRPr/>
          </a:p>
        </p:txBody>
      </p:sp>
      <p:pic>
        <p:nvPicPr>
          <p:cNvPr id="357" name="Google Shape;357;p28"/>
          <p:cNvPicPr preferRelativeResize="0"/>
          <p:nvPr/>
        </p:nvPicPr>
        <p:blipFill rotWithShape="1">
          <a:blip r:embed="rId3">
            <a:alphaModFix/>
          </a:blip>
          <a:srcRect b="0" l="4113" r="0" t="0"/>
          <a:stretch/>
        </p:blipFill>
        <p:spPr>
          <a:xfrm>
            <a:off x="2303263" y="1174925"/>
            <a:ext cx="4537576" cy="3015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60950" y="4353149"/>
            <a:ext cx="1653764" cy="648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75300" y="4266900"/>
            <a:ext cx="1040200" cy="82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9"/>
          <p:cNvSpPr/>
          <p:nvPr/>
        </p:nvSpPr>
        <p:spPr>
          <a:xfrm>
            <a:off x="7524751" y="3887550"/>
            <a:ext cx="1619286" cy="241405"/>
          </a:xfrm>
          <a:custGeom>
            <a:rect b="b" l="l" r="r" t="t"/>
            <a:pathLst>
              <a:path extrusionOk="0" h="5859" w="146079">
                <a:moveTo>
                  <a:pt x="1" y="1"/>
                </a:moveTo>
                <a:lnTo>
                  <a:pt x="1" y="5858"/>
                </a:lnTo>
                <a:lnTo>
                  <a:pt x="146079" y="5858"/>
                </a:lnTo>
                <a:lnTo>
                  <a:pt x="14607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5" name="Google Shape;36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8488" y="630163"/>
            <a:ext cx="7127025" cy="388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0"/>
          <p:cNvSpPr/>
          <p:nvPr/>
        </p:nvSpPr>
        <p:spPr>
          <a:xfrm>
            <a:off x="7524751" y="3887550"/>
            <a:ext cx="1619286" cy="241405"/>
          </a:xfrm>
          <a:custGeom>
            <a:rect b="b" l="l" r="r" t="t"/>
            <a:pathLst>
              <a:path extrusionOk="0" h="5859" w="146079">
                <a:moveTo>
                  <a:pt x="1" y="1"/>
                </a:moveTo>
                <a:lnTo>
                  <a:pt x="1" y="5858"/>
                </a:lnTo>
                <a:lnTo>
                  <a:pt x="146079" y="5858"/>
                </a:lnTo>
                <a:lnTo>
                  <a:pt x="14607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1" name="Google Shape;37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9763" y="305774"/>
            <a:ext cx="4544473" cy="194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44525" y="2373474"/>
            <a:ext cx="5454948" cy="2586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1"/>
          <p:cNvSpPr/>
          <p:nvPr/>
        </p:nvSpPr>
        <p:spPr>
          <a:xfrm>
            <a:off x="7524751" y="3887550"/>
            <a:ext cx="1619286" cy="241405"/>
          </a:xfrm>
          <a:custGeom>
            <a:rect b="b" l="l" r="r" t="t"/>
            <a:pathLst>
              <a:path extrusionOk="0" h="5859" w="146079">
                <a:moveTo>
                  <a:pt x="1" y="1"/>
                </a:moveTo>
                <a:lnTo>
                  <a:pt x="1" y="5858"/>
                </a:lnTo>
                <a:lnTo>
                  <a:pt x="146079" y="5858"/>
                </a:lnTo>
                <a:lnTo>
                  <a:pt x="14607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8" name="Google Shape;37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7500" y="595775"/>
            <a:ext cx="7009001" cy="279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2"/>
          <p:cNvSpPr/>
          <p:nvPr/>
        </p:nvSpPr>
        <p:spPr>
          <a:xfrm>
            <a:off x="7524751" y="3887550"/>
            <a:ext cx="1619286" cy="241405"/>
          </a:xfrm>
          <a:custGeom>
            <a:rect b="b" l="l" r="r" t="t"/>
            <a:pathLst>
              <a:path extrusionOk="0" h="5859" w="146079">
                <a:moveTo>
                  <a:pt x="1" y="1"/>
                </a:moveTo>
                <a:lnTo>
                  <a:pt x="1" y="5858"/>
                </a:lnTo>
                <a:lnTo>
                  <a:pt x="146079" y="5858"/>
                </a:lnTo>
                <a:lnTo>
                  <a:pt x="14607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4" name="Google Shape;38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6850" y="307025"/>
            <a:ext cx="4128426" cy="236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325" y="504825"/>
            <a:ext cx="3752850" cy="413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3"/>
          <p:cNvSpPr/>
          <p:nvPr/>
        </p:nvSpPr>
        <p:spPr>
          <a:xfrm>
            <a:off x="7524751" y="3887550"/>
            <a:ext cx="1619286" cy="241405"/>
          </a:xfrm>
          <a:custGeom>
            <a:rect b="b" l="l" r="r" t="t"/>
            <a:pathLst>
              <a:path extrusionOk="0" h="5859" w="146079">
                <a:moveTo>
                  <a:pt x="1" y="1"/>
                </a:moveTo>
                <a:lnTo>
                  <a:pt x="1" y="5858"/>
                </a:lnTo>
                <a:lnTo>
                  <a:pt x="146079" y="5858"/>
                </a:lnTo>
                <a:lnTo>
                  <a:pt x="14607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1" name="Google Shape;39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000" y="548313"/>
            <a:ext cx="3031650" cy="406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24750" y="387727"/>
            <a:ext cx="1436925" cy="191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637" y="2372025"/>
            <a:ext cx="739502" cy="1449425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33"/>
          <p:cNvSpPr txBox="1"/>
          <p:nvPr/>
        </p:nvSpPr>
        <p:spPr>
          <a:xfrm>
            <a:off x="8090200" y="3821450"/>
            <a:ext cx="573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Anaheim"/>
                <a:ea typeface="Anaheim"/>
                <a:cs typeface="Anaheim"/>
                <a:sym typeface="Anaheim"/>
              </a:rPr>
              <a:t>CAT5</a:t>
            </a:r>
            <a:endParaRPr b="1">
              <a:latin typeface="Anaheim"/>
              <a:ea typeface="Anaheim"/>
              <a:cs typeface="Anaheim"/>
              <a:sym typeface="Anaheim"/>
            </a:endParaRPr>
          </a:p>
        </p:txBody>
      </p:sp>
      <p:pic>
        <p:nvPicPr>
          <p:cNvPr id="395" name="Google Shape;395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44725" y="548313"/>
            <a:ext cx="3031650" cy="4046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Programming Lesson by Slidesgo">
  <a:themeElements>
    <a:clrScheme name="Simple Light">
      <a:dk1>
        <a:srgbClr val="1B1464"/>
      </a:dk1>
      <a:lt1>
        <a:srgbClr val="FFFFFF"/>
      </a:lt1>
      <a:dk2>
        <a:srgbClr val="00FFC5"/>
      </a:dk2>
      <a:lt2>
        <a:srgbClr val="EC008C"/>
      </a:lt2>
      <a:accent1>
        <a:srgbClr val="1B1464"/>
      </a:accent1>
      <a:accent2>
        <a:srgbClr val="00FFC5"/>
      </a:accent2>
      <a:accent3>
        <a:srgbClr val="EC008C"/>
      </a:accent3>
      <a:accent4>
        <a:srgbClr val="1B1464"/>
      </a:accent4>
      <a:accent5>
        <a:srgbClr val="00FFC5"/>
      </a:accent5>
      <a:accent6>
        <a:srgbClr val="EC008C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